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2"/>
  </p:notesMasterIdLst>
  <p:sldIdLst>
    <p:sldId id="409" r:id="rId2"/>
    <p:sldId id="485" r:id="rId3"/>
    <p:sldId id="377" r:id="rId4"/>
    <p:sldId id="288" r:id="rId5"/>
    <p:sldId id="378" r:id="rId6"/>
    <p:sldId id="289" r:id="rId7"/>
    <p:sldId id="515" r:id="rId8"/>
    <p:sldId id="368" r:id="rId9"/>
    <p:sldId id="379" r:id="rId10"/>
    <p:sldId id="385" r:id="rId11"/>
    <p:sldId id="512" r:id="rId12"/>
    <p:sldId id="324" r:id="rId13"/>
    <p:sldId id="380" r:id="rId14"/>
    <p:sldId id="466" r:id="rId15"/>
    <p:sldId id="325" r:id="rId16"/>
    <p:sldId id="383" r:id="rId17"/>
    <p:sldId id="384" r:id="rId18"/>
    <p:sldId id="486" r:id="rId19"/>
    <p:sldId id="492" r:id="rId20"/>
    <p:sldId id="501" r:id="rId21"/>
    <p:sldId id="326" r:id="rId22"/>
    <p:sldId id="393" r:id="rId23"/>
    <p:sldId id="407" r:id="rId24"/>
    <p:sldId id="406" r:id="rId25"/>
    <p:sldId id="341" r:id="rId26"/>
    <p:sldId id="410" r:id="rId27"/>
    <p:sldId id="411" r:id="rId28"/>
    <p:sldId id="369" r:id="rId29"/>
    <p:sldId id="374" r:id="rId30"/>
    <p:sldId id="292" r:id="rId31"/>
    <p:sldId id="505" r:id="rId32"/>
    <p:sldId id="506" r:id="rId33"/>
    <p:sldId id="504" r:id="rId34"/>
    <p:sldId id="470" r:id="rId35"/>
    <p:sldId id="471" r:id="rId36"/>
    <p:sldId id="502" r:id="rId37"/>
    <p:sldId id="469" r:id="rId38"/>
    <p:sldId id="405" r:id="rId39"/>
    <p:sldId id="481" r:id="rId40"/>
    <p:sldId id="516" r:id="rId41"/>
    <p:sldId id="478" r:id="rId42"/>
    <p:sldId id="510" r:id="rId43"/>
    <p:sldId id="477" r:id="rId44"/>
    <p:sldId id="473" r:id="rId45"/>
    <p:sldId id="475" r:id="rId46"/>
    <p:sldId id="342" r:id="rId47"/>
    <p:sldId id="343" r:id="rId48"/>
    <p:sldId id="513" r:id="rId49"/>
    <p:sldId id="362" r:id="rId50"/>
    <p:sldId id="418" r:id="rId51"/>
    <p:sldId id="365" r:id="rId52"/>
    <p:sldId id="366" r:id="rId53"/>
    <p:sldId id="367" r:id="rId54"/>
    <p:sldId id="517" r:id="rId55"/>
    <p:sldId id="482" r:id="rId56"/>
    <p:sldId id="360" r:id="rId57"/>
    <p:sldId id="417" r:id="rId58"/>
    <p:sldId id="386" r:id="rId59"/>
    <p:sldId id="294" r:id="rId60"/>
    <p:sldId id="295" r:id="rId61"/>
    <p:sldId id="296" r:id="rId62"/>
    <p:sldId id="297" r:id="rId63"/>
    <p:sldId id="298" r:id="rId64"/>
    <p:sldId id="508" r:id="rId65"/>
    <p:sldId id="509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511" r:id="rId75"/>
    <p:sldId id="307" r:id="rId76"/>
    <p:sldId id="309" r:id="rId77"/>
    <p:sldId id="310" r:id="rId78"/>
    <p:sldId id="479" r:id="rId79"/>
    <p:sldId id="337" r:id="rId80"/>
    <p:sldId id="335" r:id="rId81"/>
    <p:sldId id="336" r:id="rId82"/>
    <p:sldId id="334" r:id="rId83"/>
    <p:sldId id="286" r:id="rId84"/>
    <p:sldId id="287" r:id="rId85"/>
    <p:sldId id="311" r:id="rId86"/>
    <p:sldId id="312" r:id="rId87"/>
    <p:sldId id="313" r:id="rId88"/>
    <p:sldId id="314" r:id="rId89"/>
    <p:sldId id="318" r:id="rId90"/>
    <p:sldId id="315" r:id="rId91"/>
    <p:sldId id="319" r:id="rId92"/>
    <p:sldId id="317" r:id="rId93"/>
    <p:sldId id="395" r:id="rId94"/>
    <p:sldId id="316" r:id="rId95"/>
    <p:sldId id="320" r:id="rId96"/>
    <p:sldId id="321" r:id="rId97"/>
    <p:sldId id="322" r:id="rId98"/>
    <p:sldId id="415" r:id="rId99"/>
    <p:sldId id="416" r:id="rId100"/>
    <p:sldId id="392" r:id="rId101"/>
    <p:sldId id="340" r:id="rId102"/>
    <p:sldId id="370" r:id="rId103"/>
    <p:sldId id="424" r:id="rId104"/>
    <p:sldId id="371" r:id="rId105"/>
    <p:sldId id="397" r:id="rId106"/>
    <p:sldId id="401" r:id="rId107"/>
    <p:sldId id="429" r:id="rId108"/>
    <p:sldId id="430" r:id="rId109"/>
    <p:sldId id="420" r:id="rId110"/>
    <p:sldId id="464" r:id="rId111"/>
    <p:sldId id="465" r:id="rId112"/>
    <p:sldId id="347" r:id="rId113"/>
    <p:sldId id="414" r:id="rId114"/>
    <p:sldId id="412" r:id="rId115"/>
    <p:sldId id="413" r:id="rId116"/>
    <p:sldId id="480" r:id="rId117"/>
    <p:sldId id="450" r:id="rId118"/>
    <p:sldId id="451" r:id="rId119"/>
    <p:sldId id="452" r:id="rId120"/>
    <p:sldId id="453" r:id="rId121"/>
    <p:sldId id="454" r:id="rId122"/>
    <p:sldId id="455" r:id="rId123"/>
    <p:sldId id="456" r:id="rId124"/>
    <p:sldId id="457" r:id="rId125"/>
    <p:sldId id="458" r:id="rId126"/>
    <p:sldId id="459" r:id="rId127"/>
    <p:sldId id="460" r:id="rId128"/>
    <p:sldId id="500" r:id="rId129"/>
    <p:sldId id="463" r:id="rId130"/>
    <p:sldId id="507" r:id="rId1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00"/>
    <a:srgbClr val="E196C8"/>
    <a:srgbClr val="07FA00"/>
    <a:srgbClr val="0433FF"/>
    <a:srgbClr val="4372C4"/>
    <a:srgbClr val="FFFD78"/>
    <a:srgbClr val="E10000"/>
    <a:srgbClr val="0000C8"/>
    <a:srgbClr val="0000C4"/>
    <a:srgbClr val="00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2653"/>
  </p:normalViewPr>
  <p:slideViewPr>
    <p:cSldViewPr snapToGrid="0" snapToObjects="1">
      <p:cViewPr varScale="1">
        <p:scale>
          <a:sx n="109" d="100"/>
          <a:sy n="109" d="100"/>
        </p:scale>
        <p:origin x="216" y="384"/>
      </p:cViewPr>
      <p:guideLst/>
    </p:cSldViewPr>
  </p:slideViewPr>
  <p:outlineViewPr>
    <p:cViewPr>
      <p:scale>
        <a:sx n="33" d="100"/>
        <a:sy n="33" d="100"/>
      </p:scale>
      <p:origin x="0" y="-83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53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FDABD-38B7-B545-B470-8E14FA9EFF1F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9CD4-C073-0E4C-95D9-734B04219F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4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020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297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960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16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106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3442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67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348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446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528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27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682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441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148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809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964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054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494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437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165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855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47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9026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115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330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724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67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350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727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721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609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413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50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876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96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110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060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0216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040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4712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3789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75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586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066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177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059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8355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4635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908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3137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Auflösung: 2880 x 1800 = 5'184'000</a:t>
            </a:r>
          </a:p>
          <a:p>
            <a:r>
              <a:rPr lang="de-DE" dirty="0"/>
              <a:t>x 3 entspricht 15'552'000 Farbpixel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6949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055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107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4601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108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7735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47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1218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5367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7392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0014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8803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5403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1352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8178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8258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940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2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7672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5611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2084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284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2333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1479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6806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6670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7728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129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2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08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9CD4-C073-0E4C-95D9-734B04219F3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25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91F9B-86CE-3B43-8501-695E5ED266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609" y="406745"/>
            <a:ext cx="9144000" cy="62692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Wie funktioniert eine LCD Anzeige</a:t>
            </a:r>
          </a:p>
        </p:txBody>
      </p:sp>
    </p:spTree>
    <p:extLst>
      <p:ext uri="{BB962C8B-B14F-4D97-AF65-F5344CB8AC3E}">
        <p14:creationId xmlns:p14="http://schemas.microsoft.com/office/powerpoint/2010/main" val="346621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CFAA5-5E0E-1945-B8C5-8685159A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65D85A-C80B-3E45-8D66-05D7B6CAC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43F7A5-AFF7-C04C-87FB-7B3BA2220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82D07D-E40D-9D4E-9777-A882148D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72ECE6-2E4D-484F-859D-B7A3A3BE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2E7C48-9AE8-8C45-88A8-2A96B06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13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9959F-0AF2-4843-A357-347D1ADE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8B7E12-0CD3-FF43-8240-856309117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0FF224-5B09-F54D-AF88-EB0F6992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0A0B56-618B-7141-A3BA-92483F20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1D720A-D112-3B47-9591-03BC0857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0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98414DC-5641-AE4A-9E0D-8DCA7E6E6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8716AE-623C-F745-B749-4B2F536E1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52767F-A477-8840-8277-0070659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5ACD85-0336-4C4E-80D6-12CE5931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D10DE0-98B3-0D4D-B2C0-6B35F8C7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5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1CC8F-E52C-524D-AF80-BB79A860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09A8AA-6A31-B34F-B00C-8C725921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9EADFB-3AD0-0C48-84AA-FF48832A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9808C3-BE1D-C440-B8AD-B420E1A4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11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25AE2-6337-B743-AD5C-E375924D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D93426-F142-1E43-A108-3D58CFA09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B32DF-0961-6644-B22C-7C148243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9A74A1-90F6-DA40-97B5-258CB6C6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20A22C-702A-4048-BAE1-801291B4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1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5A1AA-6793-4347-AE55-84740776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90D431-4CC1-2744-8064-B77B49CAF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E86F0E-3339-CE4F-8F50-F406A751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98E51D-ED20-ED41-B637-214599CB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F2D521-F2C6-9142-B575-DD1C4DAE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1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5BAAC-741A-5F48-A78C-D519D1C9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F0F1E5-CA71-EF41-8F90-604672EF5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DB00AC-2D90-2D45-9B1F-5965B581D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7E5FA5-CC81-DC46-AF4C-667172EF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983861-B2A2-4E44-A65B-DE0D81CC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CAF3B9-C931-4C43-B00D-BBA0ADC5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44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F36D2-E14E-A745-9399-367DBC6A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77FD71-5C5A-344F-9A6C-6BBAD9CCD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335E57-49ED-4F4B-B360-E6A855B94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0EE789-BB49-9846-9D28-540B69D1A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932F3C-2984-B041-BDDC-A035FA682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846F01-A038-1D45-AA24-CE692BBF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50DFDD-7FE7-CB48-879C-29CCE736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8786C5F-A684-5946-95C7-935595E5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93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68AE8-117E-784E-A381-7E3DC57E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B0E01F-4DB8-2845-8E05-1AC40099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74C482-3054-6446-AB47-945F0DF7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7B8F3E-5168-8B42-BCA4-0D571190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5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C1AFC4-BF94-E64F-B8D8-D5D11C07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8EA0BD-1758-3642-889E-DA02A33B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2B0267-3ACF-0D44-9FD1-E7E6DB99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67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A9AA5-4DD5-954B-B800-8FC45505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309615-4BC8-DD4C-A510-65DB8CE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0C925C-362D-884B-8010-792F11D3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75118A-9EF4-AC4F-8258-BBE0CD38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7BCF1C-D77F-CF48-B206-453D541F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71EC94-423C-2940-A3A4-DCD3087E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5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0816205-DC4C-7142-A89E-29CE8E76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71DCA8-9F76-FB4A-9BD5-6CF6295C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68260D-A05A-7D47-8DC9-0D61DA684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08423-29DE-7147-A52D-6A8194CBE3FD}" type="datetimeFigureOut">
              <a:rPr lang="de-DE" smtClean="0"/>
              <a:t>27.10.23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1960E-3D09-CF4D-A154-C8DA40A7A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C3166D-B21D-E046-8DFA-A726F656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2A78-633A-C144-9D2D-915E9BD3E8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2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C220134-4BB4-BB47-8C2F-FF41C8BE9CB3}"/>
              </a:ext>
            </a:extLst>
          </p:cNvPr>
          <p:cNvSpPr txBox="1"/>
          <p:nvPr/>
        </p:nvSpPr>
        <p:spPr>
          <a:xfrm>
            <a:off x="190267" y="2860105"/>
            <a:ext cx="3760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Vom Flüssigkristall</a:t>
            </a:r>
          </a:p>
          <a:p>
            <a:r>
              <a:rPr lang="de-DE" sz="3600" dirty="0"/>
              <a:t>Zum LCD</a:t>
            </a:r>
          </a:p>
          <a:p>
            <a:endParaRPr lang="de-DE" sz="3600" dirty="0"/>
          </a:p>
          <a:p>
            <a:r>
              <a:rPr lang="de-DE" sz="2400" dirty="0"/>
              <a:t>28. Oktober 2023</a:t>
            </a:r>
          </a:p>
          <a:p>
            <a:r>
              <a:rPr lang="de-DE" sz="2400" dirty="0"/>
              <a:t>Weiterbildungskurs DCK</a:t>
            </a:r>
          </a:p>
          <a:p>
            <a:r>
              <a:rPr lang="de-DE" sz="2400" dirty="0" err="1"/>
              <a:t>Hansrudolf</a:t>
            </a:r>
            <a:r>
              <a:rPr lang="de-DE" sz="2400" dirty="0"/>
              <a:t> Dütsch</a:t>
            </a:r>
          </a:p>
        </p:txBody>
      </p:sp>
      <p:pic>
        <p:nvPicPr>
          <p:cNvPr id="6" name="Grafik 5" descr="Ein Bild, das Tier, Koralle enthält.&#10;&#10;Automatisch generierte Beschreibung">
            <a:extLst>
              <a:ext uri="{FF2B5EF4-FFF2-40B4-BE49-F238E27FC236}">
                <a16:creationId xmlns:a16="http://schemas.microsoft.com/office/drawing/2014/main" id="{40FE89DB-B90A-5742-9D49-0964C8E81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7" y="545961"/>
            <a:ext cx="7088066" cy="59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C220134-4BB4-BB47-8C2F-FF41C8BE9CB3}"/>
              </a:ext>
            </a:extLst>
          </p:cNvPr>
          <p:cNvSpPr txBox="1"/>
          <p:nvPr/>
        </p:nvSpPr>
        <p:spPr>
          <a:xfrm>
            <a:off x="139849" y="545961"/>
            <a:ext cx="3658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Cholesterylbenzoat unter dem Polarisationsmikroskop</a:t>
            </a:r>
            <a:endParaRPr lang="de-DE" sz="2400" dirty="0"/>
          </a:p>
        </p:txBody>
      </p:sp>
      <p:pic>
        <p:nvPicPr>
          <p:cNvPr id="5" name="Grafik 4" descr="Ein Bild, das Tier, Koralle enthält.&#10;&#10;Automatisch generierte Beschreibung">
            <a:extLst>
              <a:ext uri="{FF2B5EF4-FFF2-40B4-BE49-F238E27FC236}">
                <a16:creationId xmlns:a16="http://schemas.microsoft.com/office/drawing/2014/main" id="{1C10F35A-13AA-004E-8180-4563DB3E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7" y="545961"/>
            <a:ext cx="7088066" cy="59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905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41AA92-1BF3-B044-8332-B158141CD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" t="20180" r="2667" b="2522"/>
          <a:stretch/>
        </p:blipFill>
        <p:spPr>
          <a:xfrm>
            <a:off x="3611949" y="1161643"/>
            <a:ext cx="4968103" cy="45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449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20354DB-C8E7-4B43-8CC3-32CD2EE89649}"/>
              </a:ext>
            </a:extLst>
          </p:cNvPr>
          <p:cNvSpPr/>
          <p:nvPr/>
        </p:nvSpPr>
        <p:spPr>
          <a:xfrm>
            <a:off x="2842054" y="1544595"/>
            <a:ext cx="1717590" cy="2903838"/>
          </a:xfrm>
          <a:prstGeom prst="rect">
            <a:avLst/>
          </a:prstGeom>
          <a:solidFill>
            <a:srgbClr val="FF2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3CBC4DD-54AC-3948-93D7-E30D4D15F376}"/>
              </a:ext>
            </a:extLst>
          </p:cNvPr>
          <p:cNvSpPr/>
          <p:nvPr/>
        </p:nvSpPr>
        <p:spPr>
          <a:xfrm>
            <a:off x="4571323" y="1544595"/>
            <a:ext cx="1717590" cy="2903838"/>
          </a:xfrm>
          <a:prstGeom prst="rect">
            <a:avLst/>
          </a:prstGeom>
          <a:solidFill>
            <a:srgbClr val="07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4A8FD8A-D469-DA43-BAF7-4681578B6296}"/>
              </a:ext>
            </a:extLst>
          </p:cNvPr>
          <p:cNvSpPr/>
          <p:nvPr/>
        </p:nvSpPr>
        <p:spPr>
          <a:xfrm>
            <a:off x="6300592" y="1544595"/>
            <a:ext cx="1717590" cy="2903838"/>
          </a:xfrm>
          <a:prstGeom prst="rect">
            <a:avLst/>
          </a:prstGeom>
          <a:solidFill>
            <a:srgbClr val="04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6220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8952E8E9-13BF-5D4E-A3B5-39E9A16DC226}"/>
              </a:ext>
            </a:extLst>
          </p:cNvPr>
          <p:cNvSpPr/>
          <p:nvPr/>
        </p:nvSpPr>
        <p:spPr>
          <a:xfrm>
            <a:off x="3379806" y="4849786"/>
            <a:ext cx="4687747" cy="913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7C9C14D-1E45-9E4E-8791-69C24F342D55}"/>
              </a:ext>
            </a:extLst>
          </p:cNvPr>
          <p:cNvSpPr/>
          <p:nvPr/>
        </p:nvSpPr>
        <p:spPr>
          <a:xfrm>
            <a:off x="3379807" y="3935386"/>
            <a:ext cx="1527858" cy="196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F790D0-C075-804F-9685-F2C953699A89}"/>
              </a:ext>
            </a:extLst>
          </p:cNvPr>
          <p:cNvSpPr/>
          <p:nvPr/>
        </p:nvSpPr>
        <p:spPr>
          <a:xfrm>
            <a:off x="4953963" y="3935386"/>
            <a:ext cx="1527858" cy="19676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A31DDE-33BB-1543-8977-D17414AF2967}"/>
              </a:ext>
            </a:extLst>
          </p:cNvPr>
          <p:cNvSpPr/>
          <p:nvPr/>
        </p:nvSpPr>
        <p:spPr>
          <a:xfrm>
            <a:off x="6528120" y="3935386"/>
            <a:ext cx="1527858" cy="19676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F464F78-B425-D64F-AE73-1CEB2AF92652}"/>
              </a:ext>
            </a:extLst>
          </p:cNvPr>
          <p:cNvGrpSpPr/>
          <p:nvPr/>
        </p:nvGrpSpPr>
        <p:grpSpPr>
          <a:xfrm>
            <a:off x="3379806" y="4178454"/>
            <a:ext cx="1527859" cy="1374523"/>
            <a:chOff x="3379806" y="4398379"/>
            <a:chExt cx="1527859" cy="137452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16900BF-6523-404C-A37E-221B3332F59E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763DD011-42D1-6343-AC8D-E4B6A95CEDA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6BAC94BA-2EB0-D84C-9EE8-C1A8195EF960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F72333C9-EF3D-354B-95C5-409233D94EA9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490C4D70-366E-7648-8EDB-C9E7F2F3B4F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C5B49EBD-C889-634E-B246-20BD5F6DB568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05F2E3E-F1E1-0549-A3CA-B9A4A92D97B8}"/>
                </a:ext>
              </a:extLst>
            </p:cNvPr>
            <p:cNvSpPr txBox="1"/>
            <p:nvPr/>
          </p:nvSpPr>
          <p:spPr>
            <a:xfrm>
              <a:off x="3871731" y="5403570"/>
              <a:ext cx="544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rot</a:t>
              </a:r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854493-7D64-CC47-BC04-98C24F4CDC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48BEB56-AD2C-D148-80DA-0E6B163B7D85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4B22B93-DA1E-C242-9F7B-E429586D2552}"/>
              </a:ext>
            </a:extLst>
          </p:cNvPr>
          <p:cNvGrpSpPr/>
          <p:nvPr/>
        </p:nvGrpSpPr>
        <p:grpSpPr>
          <a:xfrm>
            <a:off x="4953963" y="4178454"/>
            <a:ext cx="1527859" cy="1353181"/>
            <a:chOff x="3379806" y="4398379"/>
            <a:chExt cx="1527859" cy="1353181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53C93CED-E5EA-8C42-ADCD-6E32C60A3F1A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49BDAD6-8576-FE48-81CC-454090BDEB20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7ADBC74A-BA38-3C4C-9596-B204C1D0F97B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5E7791E7-1600-1F4A-BD4B-0F12D9C050CF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08B2BA82-8F1D-7A43-B546-EB145D36263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53048660-E46A-1A40-8B93-21D7EF9FB77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4CD5CF3-7B03-0D43-A7AA-33E3147B697F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grün</a:t>
              </a:r>
              <a:endParaRPr lang="de-DE" baseline="-250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AFAF854-A663-4E49-BC28-2B3D3F3EE7E2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ACB354C-C925-E342-A28E-0F70BFEB77FD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684DAA2-4AE8-9B41-B7D6-C76A9E7C6E73}"/>
              </a:ext>
            </a:extLst>
          </p:cNvPr>
          <p:cNvGrpSpPr/>
          <p:nvPr/>
        </p:nvGrpSpPr>
        <p:grpSpPr>
          <a:xfrm>
            <a:off x="6539695" y="4178454"/>
            <a:ext cx="1527859" cy="1353181"/>
            <a:chOff x="3379806" y="4398379"/>
            <a:chExt cx="1527859" cy="1353181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35E721B5-5E08-0545-ABC9-B37BAF4FE654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EA9A0949-8607-4F41-B226-C22A123E00D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F4900664-F547-1244-9FF7-2308D9ED3809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C6CC6FC3-C144-0948-B1A4-B4A343B78C63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ABF0FB37-1E43-CA4B-829D-5E080057A6A2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7535C99C-F9EC-034D-B2B2-D844424BBC8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7E7C1E1-E8ED-E247-8FD7-D3B88715AECE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blau</a:t>
              </a:r>
              <a:endParaRPr lang="de-DE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3DBE77E-A0EB-9146-B99B-4039D24089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FDFCCA-69DC-4F49-A33E-0DF3544BFB3E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32488FD-C265-9548-9957-0FEF68AD3A71}"/>
              </a:ext>
            </a:extLst>
          </p:cNvPr>
          <p:cNvSpPr txBox="1"/>
          <p:nvPr/>
        </p:nvSpPr>
        <p:spPr>
          <a:xfrm>
            <a:off x="3842795" y="579551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255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C79636-DADC-9C42-ABAE-231A9E6FCC62}"/>
              </a:ext>
            </a:extLst>
          </p:cNvPr>
          <p:cNvSpPr txBox="1"/>
          <p:nvPr/>
        </p:nvSpPr>
        <p:spPr>
          <a:xfrm>
            <a:off x="5474825" y="577236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255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696E6C0B-294B-3F4C-A94A-841722643A70}"/>
              </a:ext>
            </a:extLst>
          </p:cNvPr>
          <p:cNvSpPr txBox="1"/>
          <p:nvPr/>
        </p:nvSpPr>
        <p:spPr>
          <a:xfrm>
            <a:off x="7037408" y="5726063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255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931919-1B83-3742-8B1F-578295A79ABF}"/>
              </a:ext>
            </a:extLst>
          </p:cNvPr>
          <p:cNvSpPr/>
          <p:nvPr/>
        </p:nvSpPr>
        <p:spPr>
          <a:xfrm>
            <a:off x="6575695" y="2145133"/>
            <a:ext cx="1440000" cy="14400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4CDE94-5B83-C142-88E5-06520C145E61}"/>
              </a:ext>
            </a:extLst>
          </p:cNvPr>
          <p:cNvSpPr/>
          <p:nvPr/>
        </p:nvSpPr>
        <p:spPr>
          <a:xfrm>
            <a:off x="4978389" y="2145133"/>
            <a:ext cx="1440000" cy="1440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666A66F-B730-EC42-BD23-5E85D8C5670E}"/>
              </a:ext>
            </a:extLst>
          </p:cNvPr>
          <p:cNvSpPr/>
          <p:nvPr/>
        </p:nvSpPr>
        <p:spPr>
          <a:xfrm>
            <a:off x="3381083" y="2145133"/>
            <a:ext cx="1440000" cy="14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B3AACF-B73D-3F43-A6A5-267B2D512A72}"/>
              </a:ext>
            </a:extLst>
          </p:cNvPr>
          <p:cNvSpPr/>
          <p:nvPr/>
        </p:nvSpPr>
        <p:spPr>
          <a:xfrm>
            <a:off x="4978389" y="444702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A946411-C35F-3C4A-B72D-DDB1BB9CC168}"/>
              </a:ext>
            </a:extLst>
          </p:cNvPr>
          <p:cNvGrpSpPr/>
          <p:nvPr/>
        </p:nvGrpSpPr>
        <p:grpSpPr>
          <a:xfrm>
            <a:off x="6096000" y="62048"/>
            <a:ext cx="2595374" cy="1840016"/>
            <a:chOff x="6096000" y="62048"/>
            <a:chExt cx="2595374" cy="1840016"/>
          </a:xfrm>
        </p:grpSpPr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5586F1B1-0E12-4B4F-8ABA-DCA612A58D17}"/>
                </a:ext>
              </a:extLst>
            </p:cNvPr>
            <p:cNvCxnSpPr/>
            <p:nvPr/>
          </p:nvCxnSpPr>
          <p:spPr>
            <a:xfrm flipV="1">
              <a:off x="8055978" y="295930"/>
              <a:ext cx="0" cy="3628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A0BED8E7-BDB0-F841-9259-8F1478E49C37}"/>
                </a:ext>
              </a:extLst>
            </p:cNvPr>
            <p:cNvCxnSpPr/>
            <p:nvPr/>
          </p:nvCxnSpPr>
          <p:spPr>
            <a:xfrm flipV="1">
              <a:off x="7702016" y="286098"/>
              <a:ext cx="0" cy="3628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C0B378E3-673A-7D44-82EC-F13B1B832C31}"/>
                </a:ext>
              </a:extLst>
            </p:cNvPr>
            <p:cNvGrpSpPr/>
            <p:nvPr/>
          </p:nvGrpSpPr>
          <p:grpSpPr>
            <a:xfrm>
              <a:off x="6096000" y="62048"/>
              <a:ext cx="2595374" cy="1840016"/>
              <a:chOff x="6096000" y="62048"/>
              <a:chExt cx="2595374" cy="1840016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6A9DED10-E9D0-704D-B7B3-4603C81609E3}"/>
                  </a:ext>
                </a:extLst>
              </p:cNvPr>
              <p:cNvGrpSpPr/>
              <p:nvPr/>
            </p:nvGrpSpPr>
            <p:grpSpPr>
              <a:xfrm>
                <a:off x="6096000" y="481125"/>
                <a:ext cx="2560983" cy="1420939"/>
                <a:chOff x="6096000" y="481125"/>
                <a:chExt cx="2560983" cy="1420939"/>
              </a:xfrm>
            </p:grpSpPr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C076C632-DC81-3841-8AD8-4B374021DA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236044" y="481125"/>
                  <a:ext cx="1420939" cy="1420939"/>
                </a:xfrm>
                <a:prstGeom prst="rect">
                  <a:avLst/>
                </a:prstGeom>
              </p:spPr>
            </p:pic>
            <p:cxnSp>
              <p:nvCxnSpPr>
                <p:cNvPr id="11" name="Gerade Verbindung 10">
                  <a:extLst>
                    <a:ext uri="{FF2B5EF4-FFF2-40B4-BE49-F238E27FC236}">
                      <a16:creationId xmlns:a16="http://schemas.microsoft.com/office/drawing/2014/main" id="{AF5D79EE-F942-9E45-85E1-950883269C16}"/>
                    </a:ext>
                  </a:extLst>
                </p:cNvPr>
                <p:cNvCxnSpPr>
                  <a:cxnSpLocks/>
                  <a:endCxn id="5" idx="0"/>
                </p:cNvCxnSpPr>
                <p:nvPr/>
              </p:nvCxnSpPr>
              <p:spPr>
                <a:xfrm flipV="1">
                  <a:off x="6096000" y="481125"/>
                  <a:ext cx="1850514" cy="5947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Gerade Verbindung 12">
                  <a:extLst>
                    <a:ext uri="{FF2B5EF4-FFF2-40B4-BE49-F238E27FC236}">
                      <a16:creationId xmlns:a16="http://schemas.microsoft.com/office/drawing/2014/main" id="{495356E8-93B2-3742-A1C4-8E0B5560656D}"/>
                    </a:ext>
                  </a:extLst>
                </p:cNvPr>
                <p:cNvCxnSpPr>
                  <a:cxnSpLocks/>
                  <a:endCxn id="5" idx="2"/>
                </p:cNvCxnSpPr>
                <p:nvPr/>
              </p:nvCxnSpPr>
              <p:spPr>
                <a:xfrm>
                  <a:off x="6096000" y="1164702"/>
                  <a:ext cx="1850514" cy="7373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D2ECE156-8B12-864B-A269-F63E575269C0}"/>
                  </a:ext>
                </a:extLst>
              </p:cNvPr>
              <p:cNvSpPr txBox="1"/>
              <p:nvPr/>
            </p:nvSpPr>
            <p:spPr>
              <a:xfrm>
                <a:off x="7501671" y="62048"/>
                <a:ext cx="11897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0.12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72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41AA92-1BF3-B044-8332-B158141CD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" t="20180" r="2667" b="2522"/>
          <a:stretch/>
        </p:blipFill>
        <p:spPr>
          <a:xfrm>
            <a:off x="749437" y="1015313"/>
            <a:ext cx="4968103" cy="45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773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8952E8E9-13BF-5D4E-A3B5-39E9A16DC226}"/>
              </a:ext>
            </a:extLst>
          </p:cNvPr>
          <p:cNvSpPr/>
          <p:nvPr/>
        </p:nvSpPr>
        <p:spPr>
          <a:xfrm>
            <a:off x="3379806" y="4849786"/>
            <a:ext cx="4687747" cy="913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7C9C14D-1E45-9E4E-8791-69C24F342D55}"/>
              </a:ext>
            </a:extLst>
          </p:cNvPr>
          <p:cNvSpPr/>
          <p:nvPr/>
        </p:nvSpPr>
        <p:spPr>
          <a:xfrm>
            <a:off x="3379807" y="3935386"/>
            <a:ext cx="1527858" cy="196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F790D0-C075-804F-9685-F2C953699A89}"/>
              </a:ext>
            </a:extLst>
          </p:cNvPr>
          <p:cNvSpPr/>
          <p:nvPr/>
        </p:nvSpPr>
        <p:spPr>
          <a:xfrm>
            <a:off x="4953963" y="3935386"/>
            <a:ext cx="1527858" cy="19676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A31DDE-33BB-1543-8977-D17414AF2967}"/>
              </a:ext>
            </a:extLst>
          </p:cNvPr>
          <p:cNvSpPr/>
          <p:nvPr/>
        </p:nvSpPr>
        <p:spPr>
          <a:xfrm>
            <a:off x="6528120" y="3935386"/>
            <a:ext cx="1527858" cy="19676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F464F78-B425-D64F-AE73-1CEB2AF92652}"/>
              </a:ext>
            </a:extLst>
          </p:cNvPr>
          <p:cNvGrpSpPr/>
          <p:nvPr/>
        </p:nvGrpSpPr>
        <p:grpSpPr>
          <a:xfrm>
            <a:off x="3379806" y="4178454"/>
            <a:ext cx="1527859" cy="1374523"/>
            <a:chOff x="3379806" y="4398379"/>
            <a:chExt cx="1527859" cy="137452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16900BF-6523-404C-A37E-221B3332F59E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763DD011-42D1-6343-AC8D-E4B6A95CEDA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6BAC94BA-2EB0-D84C-9EE8-C1A8195EF960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F72333C9-EF3D-354B-95C5-409233D94EA9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490C4D70-366E-7648-8EDB-C9E7F2F3B4F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C5B49EBD-C889-634E-B246-20BD5F6DB568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05F2E3E-F1E1-0549-A3CA-B9A4A92D97B8}"/>
                </a:ext>
              </a:extLst>
            </p:cNvPr>
            <p:cNvSpPr txBox="1"/>
            <p:nvPr/>
          </p:nvSpPr>
          <p:spPr>
            <a:xfrm>
              <a:off x="3871731" y="5403570"/>
              <a:ext cx="544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rot</a:t>
              </a:r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854493-7D64-CC47-BC04-98C24F4CDC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48BEB56-AD2C-D148-80DA-0E6B163B7D85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4B22B93-DA1E-C242-9F7B-E429586D2552}"/>
              </a:ext>
            </a:extLst>
          </p:cNvPr>
          <p:cNvGrpSpPr/>
          <p:nvPr/>
        </p:nvGrpSpPr>
        <p:grpSpPr>
          <a:xfrm>
            <a:off x="4953963" y="4178454"/>
            <a:ext cx="1527859" cy="1353181"/>
            <a:chOff x="3379806" y="4398379"/>
            <a:chExt cx="1527859" cy="1353181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53C93CED-E5EA-8C42-ADCD-6E32C60A3F1A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49BDAD6-8576-FE48-81CC-454090BDEB20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7ADBC74A-BA38-3C4C-9596-B204C1D0F97B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5E7791E7-1600-1F4A-BD4B-0F12D9C050CF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08B2BA82-8F1D-7A43-B546-EB145D36263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53048660-E46A-1A40-8B93-21D7EF9FB77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4CD5CF3-7B03-0D43-A7AA-33E3147B697F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grün</a:t>
              </a:r>
              <a:endParaRPr lang="de-DE" baseline="-250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AFAF854-A663-4E49-BC28-2B3D3F3EE7E2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ACB354C-C925-E342-A28E-0F70BFEB77FD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684DAA2-4AE8-9B41-B7D6-C76A9E7C6E73}"/>
              </a:ext>
            </a:extLst>
          </p:cNvPr>
          <p:cNvGrpSpPr/>
          <p:nvPr/>
        </p:nvGrpSpPr>
        <p:grpSpPr>
          <a:xfrm>
            <a:off x="6539695" y="4178454"/>
            <a:ext cx="1527859" cy="1353181"/>
            <a:chOff x="3379806" y="4398379"/>
            <a:chExt cx="1527859" cy="1353181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35E721B5-5E08-0545-ABC9-B37BAF4FE654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EA9A0949-8607-4F41-B226-C22A123E00D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F4900664-F547-1244-9FF7-2308D9ED3809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C6CC6FC3-C144-0948-B1A4-B4A343B78C63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ABF0FB37-1E43-CA4B-829D-5E080057A6A2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7535C99C-F9EC-034D-B2B2-D844424BBC8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7E7C1E1-E8ED-E247-8FD7-D3B88715AECE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blau</a:t>
              </a:r>
              <a:endParaRPr lang="de-DE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3DBE77E-A0EB-9146-B99B-4039D24089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FDFCCA-69DC-4F49-A33E-0DF3544BFB3E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32488FD-C265-9548-9957-0FEF68AD3A71}"/>
              </a:ext>
            </a:extLst>
          </p:cNvPr>
          <p:cNvSpPr txBox="1"/>
          <p:nvPr/>
        </p:nvSpPr>
        <p:spPr>
          <a:xfrm>
            <a:off x="3842795" y="579551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127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C79636-DADC-9C42-ABAE-231A9E6FCC62}"/>
              </a:ext>
            </a:extLst>
          </p:cNvPr>
          <p:cNvSpPr txBox="1"/>
          <p:nvPr/>
        </p:nvSpPr>
        <p:spPr>
          <a:xfrm>
            <a:off x="5474825" y="577236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127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696E6C0B-294B-3F4C-A94A-841722643A70}"/>
              </a:ext>
            </a:extLst>
          </p:cNvPr>
          <p:cNvSpPr txBox="1"/>
          <p:nvPr/>
        </p:nvSpPr>
        <p:spPr>
          <a:xfrm>
            <a:off x="7037408" y="5726063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127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931919-1B83-3742-8B1F-578295A79ABF}"/>
              </a:ext>
            </a:extLst>
          </p:cNvPr>
          <p:cNvSpPr/>
          <p:nvPr/>
        </p:nvSpPr>
        <p:spPr>
          <a:xfrm>
            <a:off x="6575695" y="2145133"/>
            <a:ext cx="1440000" cy="1440000"/>
          </a:xfrm>
          <a:prstGeom prst="ellipse">
            <a:avLst/>
          </a:prstGeom>
          <a:solidFill>
            <a:srgbClr val="0000B4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4CDE94-5B83-C142-88E5-06520C145E61}"/>
              </a:ext>
            </a:extLst>
          </p:cNvPr>
          <p:cNvSpPr/>
          <p:nvPr/>
        </p:nvSpPr>
        <p:spPr>
          <a:xfrm>
            <a:off x="4978389" y="2145133"/>
            <a:ext cx="1440000" cy="1440000"/>
          </a:xfrm>
          <a:prstGeom prst="ellipse">
            <a:avLst/>
          </a:prstGeom>
          <a:solidFill>
            <a:srgbClr val="00B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666A66F-B730-EC42-BD23-5E85D8C5670E}"/>
              </a:ext>
            </a:extLst>
          </p:cNvPr>
          <p:cNvSpPr/>
          <p:nvPr/>
        </p:nvSpPr>
        <p:spPr>
          <a:xfrm>
            <a:off x="3381083" y="2145133"/>
            <a:ext cx="1440000" cy="1440000"/>
          </a:xfrm>
          <a:prstGeom prst="ellipse">
            <a:avLst/>
          </a:prstGeom>
          <a:solidFill>
            <a:srgbClr val="B5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B3AACF-B73D-3F43-A6A5-267B2D512A72}"/>
              </a:ext>
            </a:extLst>
          </p:cNvPr>
          <p:cNvSpPr/>
          <p:nvPr/>
        </p:nvSpPr>
        <p:spPr>
          <a:xfrm>
            <a:off x="4978389" y="444702"/>
            <a:ext cx="1440000" cy="1440000"/>
          </a:xfrm>
          <a:prstGeom prst="ellipse">
            <a:avLst/>
          </a:prstGeom>
          <a:solidFill>
            <a:srgbClr val="B4B4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0027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8952E8E9-13BF-5D4E-A3B5-39E9A16DC226}"/>
              </a:ext>
            </a:extLst>
          </p:cNvPr>
          <p:cNvSpPr/>
          <p:nvPr/>
        </p:nvSpPr>
        <p:spPr>
          <a:xfrm>
            <a:off x="3379806" y="4849786"/>
            <a:ext cx="4687747" cy="913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7C9C14D-1E45-9E4E-8791-69C24F342D55}"/>
              </a:ext>
            </a:extLst>
          </p:cNvPr>
          <p:cNvSpPr/>
          <p:nvPr/>
        </p:nvSpPr>
        <p:spPr>
          <a:xfrm>
            <a:off x="3379807" y="3935386"/>
            <a:ext cx="1527858" cy="196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F790D0-C075-804F-9685-F2C953699A89}"/>
              </a:ext>
            </a:extLst>
          </p:cNvPr>
          <p:cNvSpPr/>
          <p:nvPr/>
        </p:nvSpPr>
        <p:spPr>
          <a:xfrm>
            <a:off x="4953963" y="3935386"/>
            <a:ext cx="1527858" cy="19676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A31DDE-33BB-1543-8977-D17414AF2967}"/>
              </a:ext>
            </a:extLst>
          </p:cNvPr>
          <p:cNvSpPr/>
          <p:nvPr/>
        </p:nvSpPr>
        <p:spPr>
          <a:xfrm>
            <a:off x="6528120" y="3935386"/>
            <a:ext cx="1527858" cy="19676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F464F78-B425-D64F-AE73-1CEB2AF92652}"/>
              </a:ext>
            </a:extLst>
          </p:cNvPr>
          <p:cNvGrpSpPr/>
          <p:nvPr/>
        </p:nvGrpSpPr>
        <p:grpSpPr>
          <a:xfrm>
            <a:off x="3389638" y="4178454"/>
            <a:ext cx="1527859" cy="1374523"/>
            <a:chOff x="3379806" y="4398379"/>
            <a:chExt cx="1527859" cy="137452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16900BF-6523-404C-A37E-221B3332F59E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763DD011-42D1-6343-AC8D-E4B6A95CEDA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6BAC94BA-2EB0-D84C-9EE8-C1A8195EF960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F72333C9-EF3D-354B-95C5-409233D94EA9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490C4D70-366E-7648-8EDB-C9E7F2F3B4F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C5B49EBD-C889-634E-B246-20BD5F6DB568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05F2E3E-F1E1-0549-A3CA-B9A4A92D97B8}"/>
                </a:ext>
              </a:extLst>
            </p:cNvPr>
            <p:cNvSpPr txBox="1"/>
            <p:nvPr/>
          </p:nvSpPr>
          <p:spPr>
            <a:xfrm>
              <a:off x="3871731" y="5403570"/>
              <a:ext cx="544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rot</a:t>
              </a:r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854493-7D64-CC47-BC04-98C24F4CDC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48BEB56-AD2C-D148-80DA-0E6B163B7D85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4B22B93-DA1E-C242-9F7B-E429586D2552}"/>
              </a:ext>
            </a:extLst>
          </p:cNvPr>
          <p:cNvGrpSpPr/>
          <p:nvPr/>
        </p:nvGrpSpPr>
        <p:grpSpPr>
          <a:xfrm>
            <a:off x="4953963" y="4178454"/>
            <a:ext cx="1527859" cy="1353181"/>
            <a:chOff x="3379806" y="4398379"/>
            <a:chExt cx="1527859" cy="1353181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53C93CED-E5EA-8C42-ADCD-6E32C60A3F1A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49BDAD6-8576-FE48-81CC-454090BDEB20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7ADBC74A-BA38-3C4C-9596-B204C1D0F97B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5E7791E7-1600-1F4A-BD4B-0F12D9C050CF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08B2BA82-8F1D-7A43-B546-EB145D36263E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53048660-E46A-1A40-8B93-21D7EF9FB77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4CD5CF3-7B03-0D43-A7AA-33E3147B697F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grün</a:t>
              </a:r>
              <a:endParaRPr lang="de-DE" baseline="-2500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AFAF854-A663-4E49-BC28-2B3D3F3EE7E2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ACB354C-C925-E342-A28E-0F70BFEB77FD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684DAA2-4AE8-9B41-B7D6-C76A9E7C6E73}"/>
              </a:ext>
            </a:extLst>
          </p:cNvPr>
          <p:cNvGrpSpPr/>
          <p:nvPr/>
        </p:nvGrpSpPr>
        <p:grpSpPr>
          <a:xfrm>
            <a:off x="6539695" y="4178454"/>
            <a:ext cx="1527859" cy="1353181"/>
            <a:chOff x="3379806" y="4398379"/>
            <a:chExt cx="1527859" cy="1353181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35E721B5-5E08-0545-ABC9-B37BAF4FE654}"/>
                </a:ext>
              </a:extLst>
            </p:cNvPr>
            <p:cNvGrpSpPr/>
            <p:nvPr/>
          </p:nvGrpSpPr>
          <p:grpSpPr>
            <a:xfrm>
              <a:off x="3379806" y="4398379"/>
              <a:ext cx="1527859" cy="671332"/>
              <a:chOff x="3379806" y="4398379"/>
              <a:chExt cx="1527859" cy="671332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EA9A0949-8607-4F41-B226-C22A123E00D3}"/>
                  </a:ext>
                </a:extLst>
              </p:cNvPr>
              <p:cNvSpPr/>
              <p:nvPr/>
            </p:nvSpPr>
            <p:spPr>
              <a:xfrm>
                <a:off x="3379807" y="4398379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F4900664-F547-1244-9FF7-2308D9ED3809}"/>
                  </a:ext>
                </a:extLst>
              </p:cNvPr>
              <p:cNvSpPr/>
              <p:nvPr/>
            </p:nvSpPr>
            <p:spPr>
              <a:xfrm>
                <a:off x="3379806" y="4872942"/>
                <a:ext cx="1527858" cy="19676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C6CC6FC3-C144-0948-B1A4-B4A343B78C63}"/>
                  </a:ext>
                </a:extLst>
              </p:cNvPr>
              <p:cNvSpPr/>
              <p:nvPr/>
            </p:nvSpPr>
            <p:spPr>
              <a:xfrm>
                <a:off x="3379807" y="4595149"/>
                <a:ext cx="1527858" cy="277793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ABF0FB37-1E43-CA4B-829D-5E080057A6A2}"/>
                </a:ext>
              </a:extLst>
            </p:cNvPr>
            <p:cNvCxnSpPr/>
            <p:nvPr/>
          </p:nvCxnSpPr>
          <p:spPr>
            <a:xfrm>
              <a:off x="3889094" y="4595148"/>
              <a:ext cx="0" cy="787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7535C99C-F9EC-034D-B2B2-D844424BBC81}"/>
                </a:ext>
              </a:extLst>
            </p:cNvPr>
            <p:cNvCxnSpPr>
              <a:cxnSpLocks/>
            </p:cNvCxnSpPr>
            <p:nvPr/>
          </p:nvCxnSpPr>
          <p:spPr>
            <a:xfrm>
              <a:off x="4352081" y="4872942"/>
              <a:ext cx="0" cy="509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7E7C1E1-E8ED-E247-8FD7-D3B88715AECE}"/>
                </a:ext>
              </a:extLst>
            </p:cNvPr>
            <p:cNvSpPr txBox="1"/>
            <p:nvPr/>
          </p:nvSpPr>
          <p:spPr>
            <a:xfrm>
              <a:off x="3871731" y="5382228"/>
              <a:ext cx="650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</a:t>
              </a:r>
              <a:r>
                <a:rPr lang="de-DE" baseline="-25000" dirty="0" err="1"/>
                <a:t>blau</a:t>
              </a:r>
              <a:endParaRPr lang="de-DE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3DBE77E-A0EB-9146-B99B-4039D2408933}"/>
                </a:ext>
              </a:extLst>
            </p:cNvPr>
            <p:cNvSpPr/>
            <p:nvPr/>
          </p:nvSpPr>
          <p:spPr>
            <a:xfrm>
              <a:off x="3842795" y="535780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FDFCCA-69DC-4F49-A33E-0DF3544BFB3E}"/>
                </a:ext>
              </a:extLst>
            </p:cNvPr>
            <p:cNvSpPr/>
            <p:nvPr/>
          </p:nvSpPr>
          <p:spPr>
            <a:xfrm>
              <a:off x="4305782" y="53462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32488FD-C265-9548-9957-0FEF68AD3A71}"/>
              </a:ext>
            </a:extLst>
          </p:cNvPr>
          <p:cNvSpPr txBox="1"/>
          <p:nvPr/>
        </p:nvSpPr>
        <p:spPr>
          <a:xfrm>
            <a:off x="3842795" y="579551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225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C79636-DADC-9C42-ABAE-231A9E6FCC62}"/>
              </a:ext>
            </a:extLst>
          </p:cNvPr>
          <p:cNvSpPr txBox="1"/>
          <p:nvPr/>
        </p:nvSpPr>
        <p:spPr>
          <a:xfrm>
            <a:off x="5474825" y="5772362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150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696E6C0B-294B-3F4C-A94A-841722643A70}"/>
              </a:ext>
            </a:extLst>
          </p:cNvPr>
          <p:cNvSpPr txBox="1"/>
          <p:nvPr/>
        </p:nvSpPr>
        <p:spPr>
          <a:xfrm>
            <a:off x="7037408" y="5726063"/>
            <a:ext cx="54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200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931919-1B83-3742-8B1F-578295A79ABF}"/>
              </a:ext>
            </a:extLst>
          </p:cNvPr>
          <p:cNvSpPr/>
          <p:nvPr/>
        </p:nvSpPr>
        <p:spPr>
          <a:xfrm>
            <a:off x="6575695" y="2145133"/>
            <a:ext cx="1440000" cy="1440000"/>
          </a:xfrm>
          <a:prstGeom prst="ellipse">
            <a:avLst/>
          </a:prstGeom>
          <a:solidFill>
            <a:srgbClr val="0000C8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4CDE94-5B83-C142-88E5-06520C145E61}"/>
              </a:ext>
            </a:extLst>
          </p:cNvPr>
          <p:cNvSpPr/>
          <p:nvPr/>
        </p:nvSpPr>
        <p:spPr>
          <a:xfrm>
            <a:off x="4978389" y="2145133"/>
            <a:ext cx="1440000" cy="1440000"/>
          </a:xfrm>
          <a:prstGeom prst="ellipse">
            <a:avLst/>
          </a:prstGeom>
          <a:solidFill>
            <a:srgbClr val="009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666A66F-B730-EC42-BD23-5E85D8C5670E}"/>
              </a:ext>
            </a:extLst>
          </p:cNvPr>
          <p:cNvSpPr/>
          <p:nvPr/>
        </p:nvSpPr>
        <p:spPr>
          <a:xfrm>
            <a:off x="3381083" y="2145133"/>
            <a:ext cx="1440000" cy="1440000"/>
          </a:xfrm>
          <a:prstGeom prst="ellipse">
            <a:avLst/>
          </a:prstGeom>
          <a:solidFill>
            <a:srgbClr val="E1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FB3AACF-B73D-3F43-A6A5-267B2D512A72}"/>
              </a:ext>
            </a:extLst>
          </p:cNvPr>
          <p:cNvSpPr/>
          <p:nvPr/>
        </p:nvSpPr>
        <p:spPr>
          <a:xfrm>
            <a:off x="4978389" y="444702"/>
            <a:ext cx="1440000" cy="1440000"/>
          </a:xfrm>
          <a:prstGeom prst="ellipse">
            <a:avLst/>
          </a:prstGeom>
          <a:solidFill>
            <a:srgbClr val="E196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6243F3-235D-ED46-AA16-C5F92500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709" y="444702"/>
            <a:ext cx="1440000" cy="1440000"/>
          </a:xfrm>
          <a:prstGeom prst="rect">
            <a:avLst/>
          </a:prstGeom>
        </p:spPr>
      </p:pic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9DBE3FFD-F3D1-8F4C-A4E6-7788A4EDFDB9}"/>
              </a:ext>
            </a:extLst>
          </p:cNvPr>
          <p:cNvCxnSpPr>
            <a:cxnSpLocks/>
          </p:cNvCxnSpPr>
          <p:nvPr/>
        </p:nvCxnSpPr>
        <p:spPr>
          <a:xfrm flipV="1">
            <a:off x="6096000" y="606910"/>
            <a:ext cx="1369671" cy="468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7F05AB58-4A43-C445-9511-53C806979736}"/>
              </a:ext>
            </a:extLst>
          </p:cNvPr>
          <p:cNvCxnSpPr>
            <a:cxnSpLocks/>
          </p:cNvCxnSpPr>
          <p:nvPr/>
        </p:nvCxnSpPr>
        <p:spPr>
          <a:xfrm>
            <a:off x="6096000" y="1164702"/>
            <a:ext cx="1207624" cy="488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3935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C633232C-F252-4144-B155-A70A80686ECE}"/>
              </a:ext>
            </a:extLst>
          </p:cNvPr>
          <p:cNvGrpSpPr/>
          <p:nvPr/>
        </p:nvGrpSpPr>
        <p:grpSpPr>
          <a:xfrm>
            <a:off x="2462480" y="-102870"/>
            <a:ext cx="7267039" cy="6668606"/>
            <a:chOff x="747252" y="0"/>
            <a:chExt cx="7473429" cy="685800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E605C2C5-BCFF-EC46-9D80-A69D1C060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318" y="0"/>
              <a:ext cx="4249363" cy="685800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EC6D67A-D066-4141-A6A2-B78D709E5BFF}"/>
                </a:ext>
              </a:extLst>
            </p:cNvPr>
            <p:cNvSpPr txBox="1"/>
            <p:nvPr/>
          </p:nvSpPr>
          <p:spPr>
            <a:xfrm>
              <a:off x="747252" y="132114"/>
              <a:ext cx="2664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Hintergrundbeleuchtung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D98AE8D-5148-1A49-B779-C25670342E27}"/>
                </a:ext>
              </a:extLst>
            </p:cNvPr>
            <p:cNvSpPr txBox="1"/>
            <p:nvPr/>
          </p:nvSpPr>
          <p:spPr>
            <a:xfrm>
              <a:off x="924231" y="540775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Polarisator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36E1A64-9603-2D46-B598-4A7DC7E66BF4}"/>
                </a:ext>
              </a:extLst>
            </p:cNvPr>
            <p:cNvSpPr txBox="1"/>
            <p:nvPr/>
          </p:nvSpPr>
          <p:spPr>
            <a:xfrm>
              <a:off x="924231" y="924233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Glas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70247B4-DD60-224D-BA8C-C25EB083C2BA}"/>
                </a:ext>
              </a:extLst>
            </p:cNvPr>
            <p:cNvSpPr txBox="1"/>
            <p:nvPr/>
          </p:nvSpPr>
          <p:spPr>
            <a:xfrm>
              <a:off x="924231" y="1268362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Elektroden mit TFT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033215C-6C5C-1A44-833F-DEC27320D63C}"/>
                </a:ext>
              </a:extLst>
            </p:cNvPr>
            <p:cNvSpPr txBox="1"/>
            <p:nvPr/>
          </p:nvSpPr>
          <p:spPr>
            <a:xfrm>
              <a:off x="924231" y="1602659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Orientierungsschicht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0D6D843-B3C3-2047-9ED5-0F5550CD09FB}"/>
                </a:ext>
              </a:extLst>
            </p:cNvPr>
            <p:cNvSpPr txBox="1"/>
            <p:nvPr/>
          </p:nvSpPr>
          <p:spPr>
            <a:xfrm>
              <a:off x="924231" y="2615382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Flüssigkristallschicht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E955D4A-AA13-3845-9EBC-F6445CA7DEA5}"/>
                </a:ext>
              </a:extLst>
            </p:cNvPr>
            <p:cNvSpPr txBox="1"/>
            <p:nvPr/>
          </p:nvSpPr>
          <p:spPr>
            <a:xfrm>
              <a:off x="924231" y="4119718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Orientierungsschicht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D019399-82C9-434A-9EFC-FB12C86E5F67}"/>
                </a:ext>
              </a:extLst>
            </p:cNvPr>
            <p:cNvSpPr txBox="1"/>
            <p:nvPr/>
          </p:nvSpPr>
          <p:spPr>
            <a:xfrm>
              <a:off x="924231" y="4454015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Elektrode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51B5022-B9AF-3D4D-AB76-4CC2E29B3BE7}"/>
                </a:ext>
              </a:extLst>
            </p:cNvPr>
            <p:cNvSpPr txBox="1"/>
            <p:nvPr/>
          </p:nvSpPr>
          <p:spPr>
            <a:xfrm>
              <a:off x="924231" y="4768648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RGB-Farbfilter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BF6817C-1467-4F4A-860F-D641B335D617}"/>
                </a:ext>
              </a:extLst>
            </p:cNvPr>
            <p:cNvSpPr txBox="1"/>
            <p:nvPr/>
          </p:nvSpPr>
          <p:spPr>
            <a:xfrm>
              <a:off x="924231" y="5161939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Glas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249EB609-ED10-CF49-985E-C2EBA367AD04}"/>
                </a:ext>
              </a:extLst>
            </p:cNvPr>
            <p:cNvSpPr txBox="1"/>
            <p:nvPr/>
          </p:nvSpPr>
          <p:spPr>
            <a:xfrm>
              <a:off x="924231" y="5466739"/>
              <a:ext cx="2507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Polarisator</a:t>
              </a: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9C286632-8D94-2D45-A463-E0A4D1CFED48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316780"/>
              <a:ext cx="668594" cy="119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7BDAB5FD-4E0E-4143-977C-2FAC82EFD601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725441"/>
              <a:ext cx="668594" cy="119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ABC7C363-80B4-2744-B0A5-94D8E1B7D2E1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1108899"/>
              <a:ext cx="75708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3F700177-04A0-1549-8925-1FF2461B6DEF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1462861"/>
              <a:ext cx="80624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32962437-A151-8949-85DE-6D0DAC168FAE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1787326"/>
              <a:ext cx="82591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93E46939-2D85-CB40-A625-56558239F3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2296" y="2738282"/>
              <a:ext cx="1907459" cy="3227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7B8F6019-9091-2847-8854-3DC1006E8099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4324049"/>
              <a:ext cx="1032388" cy="818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1D2A76BD-D4EC-AF4F-8AE3-4EABD495B188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4678010"/>
              <a:ext cx="105205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EE2BE7CF-C66A-2848-A3D5-02E16706A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2296" y="4953225"/>
              <a:ext cx="1042220" cy="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973FFD6C-B1E9-7144-9384-606A8F6133CB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5336771"/>
              <a:ext cx="109138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D5C02246-8464-6C4C-8B68-C26E0ED80895}"/>
                </a:ext>
              </a:extLst>
            </p:cNvPr>
            <p:cNvCxnSpPr>
              <a:cxnSpLocks/>
            </p:cNvCxnSpPr>
            <p:nvPr/>
          </p:nvCxnSpPr>
          <p:spPr>
            <a:xfrm>
              <a:off x="3382296" y="5631739"/>
              <a:ext cx="111104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4196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F7AC217-8C13-EB43-A1B4-3E526C2E0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470" y="400050"/>
            <a:ext cx="648506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014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F76572CA-34E1-E843-AA8F-D575C700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560" y="464091"/>
            <a:ext cx="6570879" cy="59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30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32FA6C4-08E8-0B41-93C1-9BD5206FF5A4}"/>
              </a:ext>
            </a:extLst>
          </p:cNvPr>
          <p:cNvGrpSpPr/>
          <p:nvPr/>
        </p:nvGrpSpPr>
        <p:grpSpPr>
          <a:xfrm>
            <a:off x="3104063" y="320962"/>
            <a:ext cx="6753496" cy="6065867"/>
            <a:chOff x="3104063" y="320962"/>
            <a:chExt cx="6753496" cy="606586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21E8D93B-1711-324F-8138-576ABDA2BD77}"/>
                </a:ext>
              </a:extLst>
            </p:cNvPr>
            <p:cNvGrpSpPr/>
            <p:nvPr/>
          </p:nvGrpSpPr>
          <p:grpSpPr>
            <a:xfrm>
              <a:off x="3104063" y="320962"/>
              <a:ext cx="6753496" cy="6065867"/>
              <a:chOff x="3104063" y="320962"/>
              <a:chExt cx="6753496" cy="6065867"/>
            </a:xfrm>
          </p:grpSpPr>
          <p:pic>
            <p:nvPicPr>
              <p:cNvPr id="4" name="Grafik 3" descr="Ein Bild, das Foto, Text, weiß, alt enthält.&#10;&#10;Automatisch generierte Beschreibung">
                <a:extLst>
                  <a:ext uri="{FF2B5EF4-FFF2-40B4-BE49-F238E27FC236}">
                    <a16:creationId xmlns:a16="http://schemas.microsoft.com/office/drawing/2014/main" id="{E11E2951-9CCA-1242-9A1E-3B6B74370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56729"/>
              <a:stretch/>
            </p:blipFill>
            <p:spPr>
              <a:xfrm>
                <a:off x="3104063" y="320962"/>
                <a:ext cx="6753496" cy="2828638"/>
              </a:xfrm>
              <a:prstGeom prst="rect">
                <a:avLst/>
              </a:prstGeom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251957F8-1A8B-3744-8442-EC11A0A90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5643" y="3345014"/>
                <a:ext cx="2253440" cy="3041815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5479E17C-6735-9749-AD26-BBC7CF960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39415" y="3320885"/>
                <a:ext cx="2266765" cy="3065944"/>
              </a:xfrm>
              <a:prstGeom prst="rect">
                <a:avLst/>
              </a:prstGeom>
            </p:spPr>
          </p:pic>
        </p:grp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BA58C204-31A3-B44A-958D-BC0D46266BCE}"/>
                </a:ext>
              </a:extLst>
            </p:cNvPr>
            <p:cNvCxnSpPr/>
            <p:nvPr/>
          </p:nvCxnSpPr>
          <p:spPr>
            <a:xfrm>
              <a:off x="7155549" y="1307690"/>
              <a:ext cx="29496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23D96DC4-9B66-5F4E-A51E-E6A3BEAD6E91}"/>
                </a:ext>
              </a:extLst>
            </p:cNvPr>
            <p:cNvCxnSpPr>
              <a:cxnSpLocks/>
            </p:cNvCxnSpPr>
            <p:nvPr/>
          </p:nvCxnSpPr>
          <p:spPr>
            <a:xfrm>
              <a:off x="7715988" y="884903"/>
              <a:ext cx="90456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C92C26FF-1A0F-424B-B5AB-EAC0D5963945}"/>
                </a:ext>
              </a:extLst>
            </p:cNvPr>
            <p:cNvCxnSpPr>
              <a:cxnSpLocks/>
            </p:cNvCxnSpPr>
            <p:nvPr/>
          </p:nvCxnSpPr>
          <p:spPr>
            <a:xfrm>
              <a:off x="7440684" y="727587"/>
              <a:ext cx="29496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D6192990-2E55-0C45-9500-F9643AD0843A}"/>
                </a:ext>
              </a:extLst>
            </p:cNvPr>
            <p:cNvCxnSpPr>
              <a:cxnSpLocks/>
            </p:cNvCxnSpPr>
            <p:nvPr/>
          </p:nvCxnSpPr>
          <p:spPr>
            <a:xfrm>
              <a:off x="7440684" y="727587"/>
              <a:ext cx="0" cy="58010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2F742546-81CA-9B4D-9963-D9B038F8E829}"/>
                </a:ext>
              </a:extLst>
            </p:cNvPr>
            <p:cNvCxnSpPr>
              <a:cxnSpLocks/>
            </p:cNvCxnSpPr>
            <p:nvPr/>
          </p:nvCxnSpPr>
          <p:spPr>
            <a:xfrm>
              <a:off x="7725820" y="707922"/>
              <a:ext cx="9831" cy="176981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6252CE5D-D9C6-8243-B399-A3C99CE9A749}"/>
                </a:ext>
              </a:extLst>
            </p:cNvPr>
            <p:cNvCxnSpPr/>
            <p:nvPr/>
          </p:nvCxnSpPr>
          <p:spPr>
            <a:xfrm>
              <a:off x="4267078" y="1317523"/>
              <a:ext cx="294967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0A7B2A2B-FE17-B14E-AAD4-18296CE2A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1877" y="806245"/>
              <a:ext cx="1189703" cy="983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57CACC0-5024-F243-89EA-F6FD5E6424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0437" y="816077"/>
              <a:ext cx="19664" cy="50144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691BCAB-31C9-CE47-BDF3-810B98B5E4E0}"/>
              </a:ext>
            </a:extLst>
          </p:cNvPr>
          <p:cNvSpPr/>
          <p:nvPr/>
        </p:nvSpPr>
        <p:spPr>
          <a:xfrm>
            <a:off x="6229350" y="91440"/>
            <a:ext cx="4297680" cy="6469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00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952466-8CA8-BBE9-B183-9EA790FECE9E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23930"/>
          <a:stretch/>
        </p:blipFill>
        <p:spPr>
          <a:xfrm>
            <a:off x="4170899" y="627289"/>
            <a:ext cx="6965187" cy="5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052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oto, Text, weiß, alt enthält.&#10;&#10;Automatisch generierte Beschreibung">
            <a:extLst>
              <a:ext uri="{FF2B5EF4-FFF2-40B4-BE49-F238E27FC236}">
                <a16:creationId xmlns:a16="http://schemas.microsoft.com/office/drawing/2014/main" id="{E11E2951-9CCA-1242-9A1E-3B6B74370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29"/>
          <a:stretch/>
        </p:blipFill>
        <p:spPr>
          <a:xfrm>
            <a:off x="3104063" y="315854"/>
            <a:ext cx="6753496" cy="28286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1957F8-1A8B-3744-8442-EC11A0A9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643" y="3345014"/>
            <a:ext cx="2253440" cy="30418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79E17C-6735-9749-AD26-BBC7CF960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15" y="3320885"/>
            <a:ext cx="2266765" cy="3065944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A58C204-31A3-B44A-958D-BC0D46266BCE}"/>
              </a:ext>
            </a:extLst>
          </p:cNvPr>
          <p:cNvCxnSpPr/>
          <p:nvPr/>
        </p:nvCxnSpPr>
        <p:spPr>
          <a:xfrm>
            <a:off x="7441304" y="1307690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3D96DC4-9B66-5F4E-A51E-E6A3BEAD6E91}"/>
              </a:ext>
            </a:extLst>
          </p:cNvPr>
          <p:cNvCxnSpPr>
            <a:cxnSpLocks/>
          </p:cNvCxnSpPr>
          <p:nvPr/>
        </p:nvCxnSpPr>
        <p:spPr>
          <a:xfrm>
            <a:off x="8006851" y="884903"/>
            <a:ext cx="9045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92C26FF-1A0F-424B-B5AB-EAC0D5963945}"/>
              </a:ext>
            </a:extLst>
          </p:cNvPr>
          <p:cNvCxnSpPr>
            <a:cxnSpLocks/>
          </p:cNvCxnSpPr>
          <p:nvPr/>
        </p:nvCxnSpPr>
        <p:spPr>
          <a:xfrm>
            <a:off x="7726439" y="700693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6192990-2E55-0C45-9500-F9643AD0843A}"/>
              </a:ext>
            </a:extLst>
          </p:cNvPr>
          <p:cNvCxnSpPr>
            <a:cxnSpLocks/>
          </p:cNvCxnSpPr>
          <p:nvPr/>
        </p:nvCxnSpPr>
        <p:spPr>
          <a:xfrm>
            <a:off x="7726439" y="702814"/>
            <a:ext cx="0" cy="599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2F742546-81CA-9B4D-9963-D9B038F8E829}"/>
              </a:ext>
            </a:extLst>
          </p:cNvPr>
          <p:cNvCxnSpPr>
            <a:cxnSpLocks/>
          </p:cNvCxnSpPr>
          <p:nvPr/>
        </p:nvCxnSpPr>
        <p:spPr>
          <a:xfrm>
            <a:off x="8011575" y="707922"/>
            <a:ext cx="9831" cy="17698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252CE5D-D9C6-8243-B399-A3C99CE9A749}"/>
              </a:ext>
            </a:extLst>
          </p:cNvPr>
          <p:cNvCxnSpPr/>
          <p:nvPr/>
        </p:nvCxnSpPr>
        <p:spPr>
          <a:xfrm>
            <a:off x="4267078" y="1317523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0A7B2A2B-FE17-B14E-AAD4-18296CE2A6A2}"/>
              </a:ext>
            </a:extLst>
          </p:cNvPr>
          <p:cNvCxnSpPr>
            <a:cxnSpLocks/>
          </p:cNvCxnSpPr>
          <p:nvPr/>
        </p:nvCxnSpPr>
        <p:spPr>
          <a:xfrm flipV="1">
            <a:off x="4571877" y="806245"/>
            <a:ext cx="1189703" cy="983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57CACC0-5024-F243-89EA-F6FD5E6424E4}"/>
              </a:ext>
            </a:extLst>
          </p:cNvPr>
          <p:cNvCxnSpPr>
            <a:cxnSpLocks/>
          </p:cNvCxnSpPr>
          <p:nvPr/>
        </p:nvCxnSpPr>
        <p:spPr>
          <a:xfrm flipH="1">
            <a:off x="4552963" y="816077"/>
            <a:ext cx="19664" cy="50144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F6920939-6C43-594E-8803-61E66C6A5314}"/>
              </a:ext>
            </a:extLst>
          </p:cNvPr>
          <p:cNvSpPr/>
          <p:nvPr/>
        </p:nvSpPr>
        <p:spPr>
          <a:xfrm>
            <a:off x="6538586" y="3181611"/>
            <a:ext cx="3569918" cy="353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355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oto, Text, weiß, alt enthält.&#10;&#10;Automatisch generierte Beschreibung">
            <a:extLst>
              <a:ext uri="{FF2B5EF4-FFF2-40B4-BE49-F238E27FC236}">
                <a16:creationId xmlns:a16="http://schemas.microsoft.com/office/drawing/2014/main" id="{E11E2951-9CCA-1242-9A1E-3B6B74370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29"/>
          <a:stretch/>
        </p:blipFill>
        <p:spPr>
          <a:xfrm>
            <a:off x="3104063" y="315854"/>
            <a:ext cx="6753496" cy="28286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1957F8-1A8B-3744-8442-EC11A0A9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643" y="3345014"/>
            <a:ext cx="2253440" cy="30418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79E17C-6735-9749-AD26-BBC7CF960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15" y="3320885"/>
            <a:ext cx="2266765" cy="3065944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A58C204-31A3-B44A-958D-BC0D46266BCE}"/>
              </a:ext>
            </a:extLst>
          </p:cNvPr>
          <p:cNvCxnSpPr/>
          <p:nvPr/>
        </p:nvCxnSpPr>
        <p:spPr>
          <a:xfrm>
            <a:off x="7441304" y="1307690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3D96DC4-9B66-5F4E-A51E-E6A3BEAD6E91}"/>
              </a:ext>
            </a:extLst>
          </p:cNvPr>
          <p:cNvCxnSpPr>
            <a:cxnSpLocks/>
          </p:cNvCxnSpPr>
          <p:nvPr/>
        </p:nvCxnSpPr>
        <p:spPr>
          <a:xfrm>
            <a:off x="8006851" y="884903"/>
            <a:ext cx="9045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92C26FF-1A0F-424B-B5AB-EAC0D5963945}"/>
              </a:ext>
            </a:extLst>
          </p:cNvPr>
          <p:cNvCxnSpPr>
            <a:cxnSpLocks/>
          </p:cNvCxnSpPr>
          <p:nvPr/>
        </p:nvCxnSpPr>
        <p:spPr>
          <a:xfrm>
            <a:off x="7726439" y="700693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6192990-2E55-0C45-9500-F9643AD0843A}"/>
              </a:ext>
            </a:extLst>
          </p:cNvPr>
          <p:cNvCxnSpPr>
            <a:cxnSpLocks/>
          </p:cNvCxnSpPr>
          <p:nvPr/>
        </p:nvCxnSpPr>
        <p:spPr>
          <a:xfrm>
            <a:off x="7726439" y="702814"/>
            <a:ext cx="0" cy="59976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2F742546-81CA-9B4D-9963-D9B038F8E829}"/>
              </a:ext>
            </a:extLst>
          </p:cNvPr>
          <p:cNvCxnSpPr>
            <a:cxnSpLocks/>
          </p:cNvCxnSpPr>
          <p:nvPr/>
        </p:nvCxnSpPr>
        <p:spPr>
          <a:xfrm>
            <a:off x="8011575" y="707922"/>
            <a:ext cx="9831" cy="17698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252CE5D-D9C6-8243-B399-A3C99CE9A749}"/>
              </a:ext>
            </a:extLst>
          </p:cNvPr>
          <p:cNvCxnSpPr/>
          <p:nvPr/>
        </p:nvCxnSpPr>
        <p:spPr>
          <a:xfrm>
            <a:off x="4267078" y="1317523"/>
            <a:ext cx="29496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0A7B2A2B-FE17-B14E-AAD4-18296CE2A6A2}"/>
              </a:ext>
            </a:extLst>
          </p:cNvPr>
          <p:cNvCxnSpPr>
            <a:cxnSpLocks/>
          </p:cNvCxnSpPr>
          <p:nvPr/>
        </p:nvCxnSpPr>
        <p:spPr>
          <a:xfrm flipV="1">
            <a:off x="4571877" y="806245"/>
            <a:ext cx="1189703" cy="983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57CACC0-5024-F243-89EA-F6FD5E6424E4}"/>
              </a:ext>
            </a:extLst>
          </p:cNvPr>
          <p:cNvCxnSpPr>
            <a:cxnSpLocks/>
          </p:cNvCxnSpPr>
          <p:nvPr/>
        </p:nvCxnSpPr>
        <p:spPr>
          <a:xfrm flipH="1">
            <a:off x="4552963" y="816077"/>
            <a:ext cx="19664" cy="50144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653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8F930FD-070C-A542-A4F8-690AB306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360" y="643466"/>
            <a:ext cx="610528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30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8803408-F38A-6546-97E2-D40D078C340F}"/>
              </a:ext>
            </a:extLst>
          </p:cNvPr>
          <p:cNvSpPr/>
          <p:nvPr/>
        </p:nvSpPr>
        <p:spPr>
          <a:xfrm>
            <a:off x="6096000" y="1609405"/>
            <a:ext cx="3900616" cy="420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9F2AFEA-A189-AB4D-BA44-A4844B34D3BF}"/>
              </a:ext>
            </a:extLst>
          </p:cNvPr>
          <p:cNvSpPr/>
          <p:nvPr/>
        </p:nvSpPr>
        <p:spPr>
          <a:xfrm>
            <a:off x="6096000" y="4534929"/>
            <a:ext cx="3900616" cy="420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8674602-98E4-9540-AD0C-88DBB7678389}"/>
              </a:ext>
            </a:extLst>
          </p:cNvPr>
          <p:cNvSpPr/>
          <p:nvPr/>
        </p:nvSpPr>
        <p:spPr>
          <a:xfrm>
            <a:off x="6096000" y="2038865"/>
            <a:ext cx="3900616" cy="420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6FBF808-0DCD-0E46-A45F-03CA9D9FD199}"/>
              </a:ext>
            </a:extLst>
          </p:cNvPr>
          <p:cNvSpPr/>
          <p:nvPr/>
        </p:nvSpPr>
        <p:spPr>
          <a:xfrm>
            <a:off x="6096000" y="4114799"/>
            <a:ext cx="3900616" cy="42013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B65EF7F-2902-4544-B172-05FE1B0C6A44}"/>
              </a:ext>
            </a:extLst>
          </p:cNvPr>
          <p:cNvSpPr/>
          <p:nvPr/>
        </p:nvSpPr>
        <p:spPr>
          <a:xfrm>
            <a:off x="6096000" y="3299254"/>
            <a:ext cx="3900616" cy="815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6E0E353-1233-4343-AD01-E275C1F8C685}"/>
              </a:ext>
            </a:extLst>
          </p:cNvPr>
          <p:cNvSpPr/>
          <p:nvPr/>
        </p:nvSpPr>
        <p:spPr>
          <a:xfrm>
            <a:off x="6096000" y="2471351"/>
            <a:ext cx="3900616" cy="8155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EA84A40-80C9-E144-BB71-8D90484BC7DE}"/>
              </a:ext>
            </a:extLst>
          </p:cNvPr>
          <p:cNvSpPr txBox="1"/>
          <p:nvPr/>
        </p:nvSpPr>
        <p:spPr>
          <a:xfrm>
            <a:off x="4180122" y="1609405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Glas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EDB45710-F098-6F41-89F1-9131162248A2}"/>
              </a:ext>
            </a:extLst>
          </p:cNvPr>
          <p:cNvSpPr txBox="1"/>
          <p:nvPr/>
        </p:nvSpPr>
        <p:spPr>
          <a:xfrm>
            <a:off x="4180122" y="4510327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Glas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6685816E-A801-2548-96AF-0563A01F9A8B}"/>
              </a:ext>
            </a:extLst>
          </p:cNvPr>
          <p:cNvSpPr txBox="1"/>
          <p:nvPr/>
        </p:nvSpPr>
        <p:spPr>
          <a:xfrm>
            <a:off x="4180122" y="4108264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Anode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81C33DFD-0A98-CA4D-B71C-531FE72D44EC}"/>
              </a:ext>
            </a:extLst>
          </p:cNvPr>
          <p:cNvSpPr txBox="1"/>
          <p:nvPr/>
        </p:nvSpPr>
        <p:spPr>
          <a:xfrm>
            <a:off x="4180122" y="2093699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Kathode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A484040-0889-E849-84E6-E470D4A6300E}"/>
              </a:ext>
            </a:extLst>
          </p:cNvPr>
          <p:cNvSpPr txBox="1"/>
          <p:nvPr/>
        </p:nvSpPr>
        <p:spPr>
          <a:xfrm>
            <a:off x="3928195" y="2653536"/>
            <a:ext cx="196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leitendes  Polymer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3F529A3-E84C-1E4C-9894-7D1B7027870B}"/>
              </a:ext>
            </a:extLst>
          </p:cNvPr>
          <p:cNvSpPr txBox="1"/>
          <p:nvPr/>
        </p:nvSpPr>
        <p:spPr>
          <a:xfrm>
            <a:off x="3640762" y="3539944"/>
            <a:ext cx="22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Lochleiter  Polymer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AC215E0-7819-834C-9E09-D3C1C6CDF2F9}"/>
              </a:ext>
            </a:extLst>
          </p:cNvPr>
          <p:cNvSpPr txBox="1"/>
          <p:nvPr/>
        </p:nvSpPr>
        <p:spPr>
          <a:xfrm>
            <a:off x="964504" y="1002082"/>
            <a:ext cx="1503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OLED</a:t>
            </a:r>
          </a:p>
          <a:p>
            <a:r>
              <a:rPr lang="de-DE" sz="2400" dirty="0" err="1"/>
              <a:t>Organic</a:t>
            </a:r>
            <a:r>
              <a:rPr lang="de-DE" sz="2400" dirty="0"/>
              <a:t> Light </a:t>
            </a:r>
            <a:r>
              <a:rPr lang="de-DE" sz="2400" dirty="0" err="1"/>
              <a:t>Emitting</a:t>
            </a:r>
            <a:r>
              <a:rPr lang="de-DE" sz="2400" dirty="0"/>
              <a:t> Diode</a:t>
            </a:r>
          </a:p>
        </p:txBody>
      </p:sp>
    </p:spTree>
    <p:extLst>
      <p:ext uri="{BB962C8B-B14F-4D97-AF65-F5344CB8AC3E}">
        <p14:creationId xmlns:p14="http://schemas.microsoft.com/office/powerpoint/2010/main" val="42935391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8803408-F38A-6546-97E2-D40D078C340F}"/>
              </a:ext>
            </a:extLst>
          </p:cNvPr>
          <p:cNvSpPr/>
          <p:nvPr/>
        </p:nvSpPr>
        <p:spPr>
          <a:xfrm>
            <a:off x="6096000" y="1609405"/>
            <a:ext cx="3900616" cy="420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29F2AFEA-A189-AB4D-BA44-A4844B34D3BF}"/>
              </a:ext>
            </a:extLst>
          </p:cNvPr>
          <p:cNvSpPr/>
          <p:nvPr/>
        </p:nvSpPr>
        <p:spPr>
          <a:xfrm>
            <a:off x="6096000" y="4534929"/>
            <a:ext cx="3900616" cy="420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8674602-98E4-9540-AD0C-88DBB7678389}"/>
              </a:ext>
            </a:extLst>
          </p:cNvPr>
          <p:cNvSpPr/>
          <p:nvPr/>
        </p:nvSpPr>
        <p:spPr>
          <a:xfrm>
            <a:off x="6096000" y="2038865"/>
            <a:ext cx="3900616" cy="420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6FBF808-0DCD-0E46-A45F-03CA9D9FD199}"/>
              </a:ext>
            </a:extLst>
          </p:cNvPr>
          <p:cNvSpPr/>
          <p:nvPr/>
        </p:nvSpPr>
        <p:spPr>
          <a:xfrm>
            <a:off x="6096000" y="4114799"/>
            <a:ext cx="3900616" cy="42013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B65EF7F-2902-4544-B172-05FE1B0C6A44}"/>
              </a:ext>
            </a:extLst>
          </p:cNvPr>
          <p:cNvSpPr/>
          <p:nvPr/>
        </p:nvSpPr>
        <p:spPr>
          <a:xfrm>
            <a:off x="6096000" y="3299254"/>
            <a:ext cx="3900616" cy="815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6E0E353-1233-4343-AD01-E275C1F8C685}"/>
              </a:ext>
            </a:extLst>
          </p:cNvPr>
          <p:cNvSpPr/>
          <p:nvPr/>
        </p:nvSpPr>
        <p:spPr>
          <a:xfrm>
            <a:off x="6096000" y="2471351"/>
            <a:ext cx="3900616" cy="8155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EF134907-B722-BC44-B869-F8BA6F6433E3}"/>
              </a:ext>
            </a:extLst>
          </p:cNvPr>
          <p:cNvCxnSpPr>
            <a:cxnSpLocks/>
          </p:cNvCxnSpPr>
          <p:nvPr/>
        </p:nvCxnSpPr>
        <p:spPr>
          <a:xfrm flipV="1">
            <a:off x="9980804" y="2236574"/>
            <a:ext cx="523700" cy="52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B3DB6A13-AF3E-884A-BE43-BE0393D20513}"/>
              </a:ext>
            </a:extLst>
          </p:cNvPr>
          <p:cNvCxnSpPr>
            <a:cxnSpLocks/>
          </p:cNvCxnSpPr>
          <p:nvPr/>
        </p:nvCxnSpPr>
        <p:spPr>
          <a:xfrm>
            <a:off x="10504504" y="2248930"/>
            <a:ext cx="0" cy="8402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A0DEC5C3-3311-2544-8F6E-00C50AD62653}"/>
              </a:ext>
            </a:extLst>
          </p:cNvPr>
          <p:cNvCxnSpPr>
            <a:cxnSpLocks/>
          </p:cNvCxnSpPr>
          <p:nvPr/>
        </p:nvCxnSpPr>
        <p:spPr>
          <a:xfrm>
            <a:off x="10492000" y="3556258"/>
            <a:ext cx="148" cy="768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91F4559F-35E7-BE4A-84A9-4F44AB129A83}"/>
              </a:ext>
            </a:extLst>
          </p:cNvPr>
          <p:cNvSpPr txBox="1"/>
          <p:nvPr/>
        </p:nvSpPr>
        <p:spPr>
          <a:xfrm>
            <a:off x="10447554" y="3328889"/>
            <a:ext cx="888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+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EA84A40-80C9-E144-BB71-8D90484BC7DE}"/>
              </a:ext>
            </a:extLst>
          </p:cNvPr>
          <p:cNvSpPr txBox="1"/>
          <p:nvPr/>
        </p:nvSpPr>
        <p:spPr>
          <a:xfrm>
            <a:off x="4180122" y="1609405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Glas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EDB45710-F098-6F41-89F1-9131162248A2}"/>
              </a:ext>
            </a:extLst>
          </p:cNvPr>
          <p:cNvSpPr txBox="1"/>
          <p:nvPr/>
        </p:nvSpPr>
        <p:spPr>
          <a:xfrm>
            <a:off x="4180122" y="4510327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Glas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6685816E-A801-2548-96AF-0563A01F9A8B}"/>
              </a:ext>
            </a:extLst>
          </p:cNvPr>
          <p:cNvSpPr txBox="1"/>
          <p:nvPr/>
        </p:nvSpPr>
        <p:spPr>
          <a:xfrm>
            <a:off x="4180122" y="4155764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Anode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81C33DFD-0A98-CA4D-B71C-531FE72D44EC}"/>
              </a:ext>
            </a:extLst>
          </p:cNvPr>
          <p:cNvSpPr txBox="1"/>
          <p:nvPr/>
        </p:nvSpPr>
        <p:spPr>
          <a:xfrm>
            <a:off x="4180122" y="2093699"/>
            <a:ext cx="17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Kathode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A484040-0889-E849-84E6-E470D4A6300E}"/>
              </a:ext>
            </a:extLst>
          </p:cNvPr>
          <p:cNvSpPr txBox="1"/>
          <p:nvPr/>
        </p:nvSpPr>
        <p:spPr>
          <a:xfrm>
            <a:off x="3928195" y="2653536"/>
            <a:ext cx="196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leitendes  Polymer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3F529A3-E84C-1E4C-9894-7D1B7027870B}"/>
              </a:ext>
            </a:extLst>
          </p:cNvPr>
          <p:cNvSpPr txBox="1"/>
          <p:nvPr/>
        </p:nvSpPr>
        <p:spPr>
          <a:xfrm>
            <a:off x="3640762" y="3539944"/>
            <a:ext cx="22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Lochleiter  Polymer</a:t>
            </a:r>
          </a:p>
        </p:txBody>
      </p:sp>
      <p:cxnSp>
        <p:nvCxnSpPr>
          <p:cNvPr id="128" name="Gerade Verbindung 127">
            <a:extLst>
              <a:ext uri="{FF2B5EF4-FFF2-40B4-BE49-F238E27FC236}">
                <a16:creationId xmlns:a16="http://schemas.microsoft.com/office/drawing/2014/main" id="{384A4D72-FBA1-0D4B-9BEC-5B2AEE7EE343}"/>
              </a:ext>
            </a:extLst>
          </p:cNvPr>
          <p:cNvCxnSpPr>
            <a:cxnSpLocks/>
          </p:cNvCxnSpPr>
          <p:nvPr/>
        </p:nvCxnSpPr>
        <p:spPr>
          <a:xfrm flipV="1">
            <a:off x="9971474" y="4317301"/>
            <a:ext cx="523700" cy="52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feld 134">
            <a:extLst>
              <a:ext uri="{FF2B5EF4-FFF2-40B4-BE49-F238E27FC236}">
                <a16:creationId xmlns:a16="http://schemas.microsoft.com/office/drawing/2014/main" id="{ED6A4157-B241-DA41-A6C3-5C5B50EAE06A}"/>
              </a:ext>
            </a:extLst>
          </p:cNvPr>
          <p:cNvSpPr txBox="1"/>
          <p:nvPr/>
        </p:nvSpPr>
        <p:spPr>
          <a:xfrm>
            <a:off x="10475204" y="3037192"/>
            <a:ext cx="888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/>
              <a:t>-</a:t>
            </a:r>
          </a:p>
        </p:txBody>
      </p: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C32C7781-E532-184E-BF00-87AC0A8CFDE9}"/>
              </a:ext>
            </a:extLst>
          </p:cNvPr>
          <p:cNvGrpSpPr/>
          <p:nvPr/>
        </p:nvGrpSpPr>
        <p:grpSpPr>
          <a:xfrm>
            <a:off x="6274265" y="4182014"/>
            <a:ext cx="180000" cy="246221"/>
            <a:chOff x="10407919" y="3319463"/>
            <a:chExt cx="180000" cy="246221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6609FFA-0007-274B-9597-CC6212DC14CE}"/>
                </a:ext>
              </a:extLst>
            </p:cNvPr>
            <p:cNvSpPr/>
            <p:nvPr/>
          </p:nvSpPr>
          <p:spPr>
            <a:xfrm>
              <a:off x="10407919" y="3354940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31F13DEC-CCC7-0945-9E94-089DF7A902B0}"/>
                </a:ext>
              </a:extLst>
            </p:cNvPr>
            <p:cNvSpPr txBox="1"/>
            <p:nvPr/>
          </p:nvSpPr>
          <p:spPr>
            <a:xfrm>
              <a:off x="10447554" y="331946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9D5AECF8-AB95-5341-9042-DADA2A883F48}"/>
              </a:ext>
            </a:extLst>
          </p:cNvPr>
          <p:cNvGrpSpPr/>
          <p:nvPr/>
        </p:nvGrpSpPr>
        <p:grpSpPr>
          <a:xfrm>
            <a:off x="6929428" y="4295136"/>
            <a:ext cx="180000" cy="246221"/>
            <a:chOff x="10407919" y="3319463"/>
            <a:chExt cx="180000" cy="246221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F7888D7-613E-024E-993F-D1E06A38784E}"/>
                </a:ext>
              </a:extLst>
            </p:cNvPr>
            <p:cNvSpPr/>
            <p:nvPr/>
          </p:nvSpPr>
          <p:spPr>
            <a:xfrm>
              <a:off x="10407919" y="3354940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80B64A4E-6B9C-5147-BF6F-774A72939193}"/>
                </a:ext>
              </a:extLst>
            </p:cNvPr>
            <p:cNvSpPr txBox="1"/>
            <p:nvPr/>
          </p:nvSpPr>
          <p:spPr>
            <a:xfrm>
              <a:off x="10447554" y="331946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</p:grp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9232E5B1-4D32-7F49-A48A-47C1BE7A95A3}"/>
              </a:ext>
            </a:extLst>
          </p:cNvPr>
          <p:cNvGrpSpPr/>
          <p:nvPr/>
        </p:nvGrpSpPr>
        <p:grpSpPr>
          <a:xfrm>
            <a:off x="7556310" y="4149021"/>
            <a:ext cx="180000" cy="246221"/>
            <a:chOff x="10407919" y="3319463"/>
            <a:chExt cx="180000" cy="24622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3780E8D-0104-864C-9F2A-614330B8C925}"/>
                </a:ext>
              </a:extLst>
            </p:cNvPr>
            <p:cNvSpPr/>
            <p:nvPr/>
          </p:nvSpPr>
          <p:spPr>
            <a:xfrm>
              <a:off x="10407919" y="3354940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8214B380-949D-5B4B-91A7-D87A64FED4C2}"/>
                </a:ext>
              </a:extLst>
            </p:cNvPr>
            <p:cNvSpPr txBox="1"/>
            <p:nvPr/>
          </p:nvSpPr>
          <p:spPr>
            <a:xfrm>
              <a:off x="10447554" y="331946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</p:grp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7A1673B2-777D-4E41-A1A1-2D379AAD4D26}"/>
              </a:ext>
            </a:extLst>
          </p:cNvPr>
          <p:cNvGrpSpPr/>
          <p:nvPr/>
        </p:nvGrpSpPr>
        <p:grpSpPr>
          <a:xfrm>
            <a:off x="8106625" y="4207502"/>
            <a:ext cx="180000" cy="246221"/>
            <a:chOff x="10407919" y="3319463"/>
            <a:chExt cx="180000" cy="246221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5D91DE74-7E7F-1C45-BFB2-B19AD2B744F3}"/>
                </a:ext>
              </a:extLst>
            </p:cNvPr>
            <p:cNvSpPr/>
            <p:nvPr/>
          </p:nvSpPr>
          <p:spPr>
            <a:xfrm>
              <a:off x="10407919" y="3354940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4D263F43-0938-7A47-ACAA-E3FC7ADA6130}"/>
                </a:ext>
              </a:extLst>
            </p:cNvPr>
            <p:cNvSpPr txBox="1"/>
            <p:nvPr/>
          </p:nvSpPr>
          <p:spPr>
            <a:xfrm>
              <a:off x="10447554" y="331946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</p:grp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210BF808-F2D7-F243-86BD-EB8BEEAC90E2}"/>
              </a:ext>
            </a:extLst>
          </p:cNvPr>
          <p:cNvGrpSpPr/>
          <p:nvPr/>
        </p:nvGrpSpPr>
        <p:grpSpPr>
          <a:xfrm>
            <a:off x="9276702" y="4144307"/>
            <a:ext cx="180000" cy="246221"/>
            <a:chOff x="10407919" y="3319463"/>
            <a:chExt cx="180000" cy="246221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3F8E717-D7D1-D24A-A8B8-BDF4471720FB}"/>
                </a:ext>
              </a:extLst>
            </p:cNvPr>
            <p:cNvSpPr/>
            <p:nvPr/>
          </p:nvSpPr>
          <p:spPr>
            <a:xfrm>
              <a:off x="10407919" y="3354940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Textfeld 158">
              <a:extLst>
                <a:ext uri="{FF2B5EF4-FFF2-40B4-BE49-F238E27FC236}">
                  <a16:creationId xmlns:a16="http://schemas.microsoft.com/office/drawing/2014/main" id="{3436A176-58E0-5344-B085-E93CC3BA1F1E}"/>
                </a:ext>
              </a:extLst>
            </p:cNvPr>
            <p:cNvSpPr txBox="1"/>
            <p:nvPr/>
          </p:nvSpPr>
          <p:spPr>
            <a:xfrm>
              <a:off x="10447554" y="331946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</p:grpSp>
      <p:grpSp>
        <p:nvGrpSpPr>
          <p:cNvPr id="175" name="Gruppieren 174">
            <a:extLst>
              <a:ext uri="{FF2B5EF4-FFF2-40B4-BE49-F238E27FC236}">
                <a16:creationId xmlns:a16="http://schemas.microsoft.com/office/drawing/2014/main" id="{6567E971-E7F1-6F44-88C3-3B424F7AC75D}"/>
              </a:ext>
            </a:extLst>
          </p:cNvPr>
          <p:cNvGrpSpPr/>
          <p:nvPr/>
        </p:nvGrpSpPr>
        <p:grpSpPr>
          <a:xfrm>
            <a:off x="6499878" y="2080369"/>
            <a:ext cx="180000" cy="246221"/>
            <a:chOff x="10902827" y="3484433"/>
            <a:chExt cx="180000" cy="246221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E89C9291-4D72-C641-B5DD-640D7F2CB761}"/>
                </a:ext>
              </a:extLst>
            </p:cNvPr>
            <p:cNvSpPr/>
            <p:nvPr/>
          </p:nvSpPr>
          <p:spPr>
            <a:xfrm>
              <a:off x="10902827" y="3529336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460F8DC0-EFB1-1B4A-A4ED-5B789A648D09}"/>
                </a:ext>
              </a:extLst>
            </p:cNvPr>
            <p:cNvSpPr txBox="1"/>
            <p:nvPr/>
          </p:nvSpPr>
          <p:spPr>
            <a:xfrm>
              <a:off x="10961314" y="348443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-</a:t>
              </a:r>
            </a:p>
          </p:txBody>
        </p:sp>
      </p:grp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14BC6CF7-0174-9F43-A80D-35B83886C5D3}"/>
              </a:ext>
            </a:extLst>
          </p:cNvPr>
          <p:cNvGrpSpPr/>
          <p:nvPr/>
        </p:nvGrpSpPr>
        <p:grpSpPr>
          <a:xfrm>
            <a:off x="7353004" y="2099223"/>
            <a:ext cx="180000" cy="246221"/>
            <a:chOff x="10902827" y="3484433"/>
            <a:chExt cx="180000" cy="246221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DA6D638-5B18-C243-A101-DF9AD5DD7D36}"/>
                </a:ext>
              </a:extLst>
            </p:cNvPr>
            <p:cNvSpPr/>
            <p:nvPr/>
          </p:nvSpPr>
          <p:spPr>
            <a:xfrm>
              <a:off x="10902827" y="3529336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Textfeld 179">
              <a:extLst>
                <a:ext uri="{FF2B5EF4-FFF2-40B4-BE49-F238E27FC236}">
                  <a16:creationId xmlns:a16="http://schemas.microsoft.com/office/drawing/2014/main" id="{C49C5A7C-3912-7E41-84C6-ECA22F647DC2}"/>
                </a:ext>
              </a:extLst>
            </p:cNvPr>
            <p:cNvSpPr txBox="1"/>
            <p:nvPr/>
          </p:nvSpPr>
          <p:spPr>
            <a:xfrm>
              <a:off x="10961314" y="348443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-</a:t>
              </a:r>
            </a:p>
          </p:txBody>
        </p: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513D1CC1-9647-4C40-9447-770270C0CCF4}"/>
              </a:ext>
            </a:extLst>
          </p:cNvPr>
          <p:cNvGrpSpPr/>
          <p:nvPr/>
        </p:nvGrpSpPr>
        <p:grpSpPr>
          <a:xfrm>
            <a:off x="8253264" y="2009668"/>
            <a:ext cx="180000" cy="246221"/>
            <a:chOff x="10902827" y="3484433"/>
            <a:chExt cx="180000" cy="246221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65BBC6D9-6DC5-DB41-8AF8-AFFAD627B79A}"/>
                </a:ext>
              </a:extLst>
            </p:cNvPr>
            <p:cNvSpPr/>
            <p:nvPr/>
          </p:nvSpPr>
          <p:spPr>
            <a:xfrm>
              <a:off x="10902827" y="3529336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4" name="Textfeld 183">
              <a:extLst>
                <a:ext uri="{FF2B5EF4-FFF2-40B4-BE49-F238E27FC236}">
                  <a16:creationId xmlns:a16="http://schemas.microsoft.com/office/drawing/2014/main" id="{BC33A60D-A549-484B-923E-6B0691351770}"/>
                </a:ext>
              </a:extLst>
            </p:cNvPr>
            <p:cNvSpPr txBox="1"/>
            <p:nvPr/>
          </p:nvSpPr>
          <p:spPr>
            <a:xfrm>
              <a:off x="10961314" y="348443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-</a:t>
              </a:r>
            </a:p>
          </p:txBody>
        </p:sp>
      </p:grpSp>
      <p:grpSp>
        <p:nvGrpSpPr>
          <p:cNvPr id="186" name="Gruppieren 185">
            <a:extLst>
              <a:ext uri="{FF2B5EF4-FFF2-40B4-BE49-F238E27FC236}">
                <a16:creationId xmlns:a16="http://schemas.microsoft.com/office/drawing/2014/main" id="{4C603ACB-4964-2F45-9CF1-96F66E9B5FF5}"/>
              </a:ext>
            </a:extLst>
          </p:cNvPr>
          <p:cNvGrpSpPr/>
          <p:nvPr/>
        </p:nvGrpSpPr>
        <p:grpSpPr>
          <a:xfrm>
            <a:off x="9238366" y="2174641"/>
            <a:ext cx="180000" cy="246221"/>
            <a:chOff x="10902827" y="3484433"/>
            <a:chExt cx="180000" cy="246221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FB55538A-174E-714D-955C-93313A2BEF58}"/>
                </a:ext>
              </a:extLst>
            </p:cNvPr>
            <p:cNvSpPr/>
            <p:nvPr/>
          </p:nvSpPr>
          <p:spPr>
            <a:xfrm>
              <a:off x="10902827" y="3529336"/>
              <a:ext cx="180000" cy="1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Textfeld 187">
              <a:extLst>
                <a:ext uri="{FF2B5EF4-FFF2-40B4-BE49-F238E27FC236}">
                  <a16:creationId xmlns:a16="http://schemas.microsoft.com/office/drawing/2014/main" id="{9BA8EDF2-E58B-F647-BEF8-0F6EAF46EF9A}"/>
                </a:ext>
              </a:extLst>
            </p:cNvPr>
            <p:cNvSpPr txBox="1"/>
            <p:nvPr/>
          </p:nvSpPr>
          <p:spPr>
            <a:xfrm>
              <a:off x="10961314" y="3484433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-</a:t>
              </a:r>
            </a:p>
          </p:txBody>
        </p:sp>
      </p:grpSp>
      <p:sp>
        <p:nvSpPr>
          <p:cNvPr id="191" name="Textfeld 190">
            <a:extLst>
              <a:ext uri="{FF2B5EF4-FFF2-40B4-BE49-F238E27FC236}">
                <a16:creationId xmlns:a16="http://schemas.microsoft.com/office/drawing/2014/main" id="{40BD4F24-AE7E-5F4B-AEB8-4BB7B8B99E2B}"/>
              </a:ext>
            </a:extLst>
          </p:cNvPr>
          <p:cNvSpPr txBox="1"/>
          <p:nvPr/>
        </p:nvSpPr>
        <p:spPr>
          <a:xfrm>
            <a:off x="3750965" y="3888134"/>
            <a:ext cx="212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Elektronenlöcher</a:t>
            </a:r>
          </a:p>
        </p:txBody>
      </p:sp>
      <p:cxnSp>
        <p:nvCxnSpPr>
          <p:cNvPr id="193" name="Gerade Verbindung 192">
            <a:extLst>
              <a:ext uri="{FF2B5EF4-FFF2-40B4-BE49-F238E27FC236}">
                <a16:creationId xmlns:a16="http://schemas.microsoft.com/office/drawing/2014/main" id="{C638E2F2-6D47-DD47-A25A-7717AAE09708}"/>
              </a:ext>
            </a:extLst>
          </p:cNvPr>
          <p:cNvCxnSpPr>
            <a:cxnSpLocks/>
            <a:stCxn id="191" idx="3"/>
          </p:cNvCxnSpPr>
          <p:nvPr/>
        </p:nvCxnSpPr>
        <p:spPr>
          <a:xfrm>
            <a:off x="5874652" y="4072800"/>
            <a:ext cx="348139" cy="1846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8AA8BEF2-7260-AB45-8DC1-CC4483E3A698}"/>
              </a:ext>
            </a:extLst>
          </p:cNvPr>
          <p:cNvSpPr txBox="1"/>
          <p:nvPr/>
        </p:nvSpPr>
        <p:spPr>
          <a:xfrm>
            <a:off x="964504" y="1002082"/>
            <a:ext cx="1503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OLED</a:t>
            </a:r>
          </a:p>
          <a:p>
            <a:r>
              <a:rPr lang="de-DE" sz="2400" dirty="0" err="1"/>
              <a:t>Organic</a:t>
            </a:r>
            <a:r>
              <a:rPr lang="de-DE" sz="2400" dirty="0"/>
              <a:t> Light </a:t>
            </a:r>
            <a:r>
              <a:rPr lang="de-DE" sz="2400" dirty="0" err="1"/>
              <a:t>Emitting</a:t>
            </a:r>
            <a:r>
              <a:rPr lang="de-DE" sz="2400" dirty="0"/>
              <a:t> Diode</a:t>
            </a:r>
          </a:p>
        </p:txBody>
      </p:sp>
    </p:spTree>
    <p:extLst>
      <p:ext uri="{BB962C8B-B14F-4D97-AF65-F5344CB8AC3E}">
        <p14:creationId xmlns:p14="http://schemas.microsoft.com/office/powerpoint/2010/main" val="969304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8CFBC39F-C3CB-CA44-AD38-6CC1430A3A9F}"/>
              </a:ext>
            </a:extLst>
          </p:cNvPr>
          <p:cNvGrpSpPr/>
          <p:nvPr/>
        </p:nvGrpSpPr>
        <p:grpSpPr>
          <a:xfrm>
            <a:off x="3640762" y="1609405"/>
            <a:ext cx="6923333" cy="3885417"/>
            <a:chOff x="3640762" y="1609405"/>
            <a:chExt cx="6923333" cy="3885417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18803408-F38A-6546-97E2-D40D078C340F}"/>
                </a:ext>
              </a:extLst>
            </p:cNvPr>
            <p:cNvSpPr/>
            <p:nvPr/>
          </p:nvSpPr>
          <p:spPr>
            <a:xfrm>
              <a:off x="6096000" y="1609405"/>
              <a:ext cx="3900616" cy="4201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9F2AFEA-A189-AB4D-BA44-A4844B34D3BF}"/>
                </a:ext>
              </a:extLst>
            </p:cNvPr>
            <p:cNvSpPr/>
            <p:nvPr/>
          </p:nvSpPr>
          <p:spPr>
            <a:xfrm>
              <a:off x="6096000" y="4534929"/>
              <a:ext cx="3900616" cy="4201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8674602-98E4-9540-AD0C-88DBB7678389}"/>
                </a:ext>
              </a:extLst>
            </p:cNvPr>
            <p:cNvSpPr/>
            <p:nvPr/>
          </p:nvSpPr>
          <p:spPr>
            <a:xfrm>
              <a:off x="6096000" y="2038865"/>
              <a:ext cx="3900616" cy="4201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6FBF808-0DCD-0E46-A45F-03CA9D9FD199}"/>
                </a:ext>
              </a:extLst>
            </p:cNvPr>
            <p:cNvSpPr/>
            <p:nvPr/>
          </p:nvSpPr>
          <p:spPr>
            <a:xfrm>
              <a:off x="6096000" y="4114799"/>
              <a:ext cx="3900616" cy="42013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8B65EF7F-2902-4544-B172-05FE1B0C6A44}"/>
                </a:ext>
              </a:extLst>
            </p:cNvPr>
            <p:cNvSpPr/>
            <p:nvPr/>
          </p:nvSpPr>
          <p:spPr>
            <a:xfrm>
              <a:off x="6096000" y="3299254"/>
              <a:ext cx="3900616" cy="81554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96E0E353-1233-4343-AD01-E275C1F8C685}"/>
                </a:ext>
              </a:extLst>
            </p:cNvPr>
            <p:cNvSpPr/>
            <p:nvPr/>
          </p:nvSpPr>
          <p:spPr>
            <a:xfrm>
              <a:off x="6096000" y="2471352"/>
              <a:ext cx="3900616" cy="8155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EF134907-B722-BC44-B869-F8BA6F6433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0804" y="2236574"/>
              <a:ext cx="523700" cy="5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B3DB6A13-AF3E-884A-BE43-BE0393D20513}"/>
                </a:ext>
              </a:extLst>
            </p:cNvPr>
            <p:cNvCxnSpPr>
              <a:cxnSpLocks/>
            </p:cNvCxnSpPr>
            <p:nvPr/>
          </p:nvCxnSpPr>
          <p:spPr>
            <a:xfrm>
              <a:off x="10504504" y="2248930"/>
              <a:ext cx="0" cy="840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A0DEC5C3-3311-2544-8F6E-00C50AD626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92000" y="3556258"/>
              <a:ext cx="148" cy="7686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91F4559F-35E7-BE4A-84A9-4F44AB129A83}"/>
                </a:ext>
              </a:extLst>
            </p:cNvPr>
            <p:cNvSpPr txBox="1"/>
            <p:nvPr/>
          </p:nvSpPr>
          <p:spPr>
            <a:xfrm>
              <a:off x="10447554" y="3328889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+</a:t>
              </a:r>
            </a:p>
          </p:txBody>
        </p:sp>
        <p:sp>
          <p:nvSpPr>
            <p:cNvPr id="79" name="Gewitterblitz 78">
              <a:extLst>
                <a:ext uri="{FF2B5EF4-FFF2-40B4-BE49-F238E27FC236}">
                  <a16:creationId xmlns:a16="http://schemas.microsoft.com/office/drawing/2014/main" id="{8F51FC62-A310-7845-85E2-B091BCBC6145}"/>
                </a:ext>
              </a:extLst>
            </p:cNvPr>
            <p:cNvSpPr/>
            <p:nvPr/>
          </p:nvSpPr>
          <p:spPr>
            <a:xfrm>
              <a:off x="8087282" y="2806953"/>
              <a:ext cx="411092" cy="337071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Bogen 113">
              <a:extLst>
                <a:ext uri="{FF2B5EF4-FFF2-40B4-BE49-F238E27FC236}">
                  <a16:creationId xmlns:a16="http://schemas.microsoft.com/office/drawing/2014/main" id="{7ECA1EFE-525E-5C4C-967A-0E5F344B3FD7}"/>
                </a:ext>
              </a:extLst>
            </p:cNvPr>
            <p:cNvSpPr/>
            <p:nvPr/>
          </p:nvSpPr>
          <p:spPr>
            <a:xfrm rot="1797250">
              <a:off x="6755416" y="2941339"/>
              <a:ext cx="347662" cy="802130"/>
            </a:xfrm>
            <a:prstGeom prst="arc">
              <a:avLst>
                <a:gd name="adj1" fmla="val 6343239"/>
                <a:gd name="adj2" fmla="val 1432290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EEA84A40-80C9-E144-BB71-8D90484BC7DE}"/>
                </a:ext>
              </a:extLst>
            </p:cNvPr>
            <p:cNvSpPr txBox="1"/>
            <p:nvPr/>
          </p:nvSpPr>
          <p:spPr>
            <a:xfrm>
              <a:off x="4180122" y="1609405"/>
              <a:ext cx="1716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Glas</a:t>
              </a:r>
            </a:p>
          </p:txBody>
        </p: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EDB45710-F098-6F41-89F1-9131162248A2}"/>
                </a:ext>
              </a:extLst>
            </p:cNvPr>
            <p:cNvSpPr txBox="1"/>
            <p:nvPr/>
          </p:nvSpPr>
          <p:spPr>
            <a:xfrm>
              <a:off x="4180122" y="4510327"/>
              <a:ext cx="1716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Glas</a:t>
              </a:r>
            </a:p>
          </p:txBody>
        </p:sp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6685816E-A801-2548-96AF-0563A01F9A8B}"/>
                </a:ext>
              </a:extLst>
            </p:cNvPr>
            <p:cNvSpPr txBox="1"/>
            <p:nvPr/>
          </p:nvSpPr>
          <p:spPr>
            <a:xfrm>
              <a:off x="4180122" y="4155764"/>
              <a:ext cx="1716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Anode</a:t>
              </a:r>
            </a:p>
          </p:txBody>
        </p:sp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81C33DFD-0A98-CA4D-B71C-531FE72D44EC}"/>
                </a:ext>
              </a:extLst>
            </p:cNvPr>
            <p:cNvSpPr txBox="1"/>
            <p:nvPr/>
          </p:nvSpPr>
          <p:spPr>
            <a:xfrm>
              <a:off x="4180122" y="2093699"/>
              <a:ext cx="1716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Kathode</a:t>
              </a: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BA484040-0889-E849-84E6-E470D4A6300E}"/>
                </a:ext>
              </a:extLst>
            </p:cNvPr>
            <p:cNvSpPr txBox="1"/>
            <p:nvPr/>
          </p:nvSpPr>
          <p:spPr>
            <a:xfrm>
              <a:off x="3928195" y="2653536"/>
              <a:ext cx="1968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leitendes  Polymer</a:t>
              </a:r>
            </a:p>
          </p:txBody>
        </p:sp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43F529A3-E84C-1E4C-9894-7D1B7027870B}"/>
                </a:ext>
              </a:extLst>
            </p:cNvPr>
            <p:cNvSpPr txBox="1"/>
            <p:nvPr/>
          </p:nvSpPr>
          <p:spPr>
            <a:xfrm>
              <a:off x="3640762" y="3539944"/>
              <a:ext cx="225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Lochleiter  Polymer</a:t>
              </a:r>
            </a:p>
          </p:txBody>
        </p:sp>
        <p:cxnSp>
          <p:nvCxnSpPr>
            <p:cNvPr id="128" name="Gerade Verbindung 127">
              <a:extLst>
                <a:ext uri="{FF2B5EF4-FFF2-40B4-BE49-F238E27FC236}">
                  <a16:creationId xmlns:a16="http://schemas.microsoft.com/office/drawing/2014/main" id="{384A4D72-FBA1-0D4B-9BEC-5B2AEE7EE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1474" y="4317301"/>
              <a:ext cx="523700" cy="5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ED6A4157-B241-DA41-A6C3-5C5B50EAE06A}"/>
                </a:ext>
              </a:extLst>
            </p:cNvPr>
            <p:cNvSpPr txBox="1"/>
            <p:nvPr/>
          </p:nvSpPr>
          <p:spPr>
            <a:xfrm>
              <a:off x="10475204" y="3037192"/>
              <a:ext cx="8889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600" dirty="0"/>
                <a:t>-</a:t>
              </a:r>
            </a:p>
          </p:txBody>
        </p:sp>
        <p:grpSp>
          <p:nvGrpSpPr>
            <p:cNvPr id="138" name="Gruppieren 137">
              <a:extLst>
                <a:ext uri="{FF2B5EF4-FFF2-40B4-BE49-F238E27FC236}">
                  <a16:creationId xmlns:a16="http://schemas.microsoft.com/office/drawing/2014/main" id="{787045FB-5758-8C49-89AE-01CB04C58975}"/>
                </a:ext>
              </a:extLst>
            </p:cNvPr>
            <p:cNvGrpSpPr/>
            <p:nvPr/>
          </p:nvGrpSpPr>
          <p:grpSpPr>
            <a:xfrm>
              <a:off x="6938855" y="2885829"/>
              <a:ext cx="180000" cy="246221"/>
              <a:chOff x="10407919" y="3319463"/>
              <a:chExt cx="180000" cy="246221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9D882BE-9DCB-6745-AF71-A771484CE599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0" name="Textfeld 139">
                <a:extLst>
                  <a:ext uri="{FF2B5EF4-FFF2-40B4-BE49-F238E27FC236}">
                    <a16:creationId xmlns:a16="http://schemas.microsoft.com/office/drawing/2014/main" id="{40D9CF34-3B15-034C-9BE7-D6E9CA8AA12B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8F0BBDC0-CAFA-5A49-97B0-4BDBB71A716E}"/>
                </a:ext>
              </a:extLst>
            </p:cNvPr>
            <p:cNvGrpSpPr/>
            <p:nvPr/>
          </p:nvGrpSpPr>
          <p:grpSpPr>
            <a:xfrm>
              <a:off x="6547642" y="3564559"/>
              <a:ext cx="180000" cy="246221"/>
              <a:chOff x="10407919" y="3319463"/>
              <a:chExt cx="180000" cy="246221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C6837D8-5C83-BB4C-97E2-3583A51CE601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3" name="Textfeld 142">
                <a:extLst>
                  <a:ext uri="{FF2B5EF4-FFF2-40B4-BE49-F238E27FC236}">
                    <a16:creationId xmlns:a16="http://schemas.microsoft.com/office/drawing/2014/main" id="{AFFC6FE8-E05C-4B4E-8458-AF621E80349D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C32C7781-E532-184E-BF00-87AC0A8CFDE9}"/>
                </a:ext>
              </a:extLst>
            </p:cNvPr>
            <p:cNvGrpSpPr/>
            <p:nvPr/>
          </p:nvGrpSpPr>
          <p:grpSpPr>
            <a:xfrm>
              <a:off x="6274265" y="4182014"/>
              <a:ext cx="180000" cy="246221"/>
              <a:chOff x="10407919" y="3319463"/>
              <a:chExt cx="180000" cy="246221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E6609FFA-0007-274B-9597-CC6212DC14CE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6" name="Textfeld 145">
                <a:extLst>
                  <a:ext uri="{FF2B5EF4-FFF2-40B4-BE49-F238E27FC236}">
                    <a16:creationId xmlns:a16="http://schemas.microsoft.com/office/drawing/2014/main" id="{31F13DEC-CCC7-0945-9E94-089DF7A902B0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9D5AECF8-AB95-5341-9042-DADA2A883F48}"/>
                </a:ext>
              </a:extLst>
            </p:cNvPr>
            <p:cNvGrpSpPr/>
            <p:nvPr/>
          </p:nvGrpSpPr>
          <p:grpSpPr>
            <a:xfrm>
              <a:off x="6929428" y="4295136"/>
              <a:ext cx="180000" cy="246221"/>
              <a:chOff x="10407919" y="3319463"/>
              <a:chExt cx="180000" cy="246221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F7888D7-613E-024E-993F-D1E06A38784E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9" name="Textfeld 148">
                <a:extLst>
                  <a:ext uri="{FF2B5EF4-FFF2-40B4-BE49-F238E27FC236}">
                    <a16:creationId xmlns:a16="http://schemas.microsoft.com/office/drawing/2014/main" id="{80B64A4E-6B9C-5147-BF6F-774A72939193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9232E5B1-4D32-7F49-A48A-47C1BE7A95A3}"/>
                </a:ext>
              </a:extLst>
            </p:cNvPr>
            <p:cNvGrpSpPr/>
            <p:nvPr/>
          </p:nvGrpSpPr>
          <p:grpSpPr>
            <a:xfrm>
              <a:off x="7556310" y="4149021"/>
              <a:ext cx="180000" cy="246221"/>
              <a:chOff x="10407919" y="3319463"/>
              <a:chExt cx="180000" cy="246221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3780E8D-0104-864C-9F2A-614330B8C925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2" name="Textfeld 151">
                <a:extLst>
                  <a:ext uri="{FF2B5EF4-FFF2-40B4-BE49-F238E27FC236}">
                    <a16:creationId xmlns:a16="http://schemas.microsoft.com/office/drawing/2014/main" id="{8214B380-949D-5B4B-91A7-D87A64FED4C2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53" name="Gruppieren 152">
              <a:extLst>
                <a:ext uri="{FF2B5EF4-FFF2-40B4-BE49-F238E27FC236}">
                  <a16:creationId xmlns:a16="http://schemas.microsoft.com/office/drawing/2014/main" id="{7A1673B2-777D-4E41-A1A1-2D379AAD4D26}"/>
                </a:ext>
              </a:extLst>
            </p:cNvPr>
            <p:cNvGrpSpPr/>
            <p:nvPr/>
          </p:nvGrpSpPr>
          <p:grpSpPr>
            <a:xfrm>
              <a:off x="8106625" y="4207502"/>
              <a:ext cx="180000" cy="246221"/>
              <a:chOff x="10407919" y="3319463"/>
              <a:chExt cx="180000" cy="246221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D91DE74-7E7F-1C45-BFB2-B19AD2B744F3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5" name="Textfeld 154">
                <a:extLst>
                  <a:ext uri="{FF2B5EF4-FFF2-40B4-BE49-F238E27FC236}">
                    <a16:creationId xmlns:a16="http://schemas.microsoft.com/office/drawing/2014/main" id="{4D263F43-0938-7A47-ACAA-E3FC7ADA6130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57" name="Gruppieren 156">
              <a:extLst>
                <a:ext uri="{FF2B5EF4-FFF2-40B4-BE49-F238E27FC236}">
                  <a16:creationId xmlns:a16="http://schemas.microsoft.com/office/drawing/2014/main" id="{210BF808-F2D7-F243-86BD-EB8BEEAC90E2}"/>
                </a:ext>
              </a:extLst>
            </p:cNvPr>
            <p:cNvGrpSpPr/>
            <p:nvPr/>
          </p:nvGrpSpPr>
          <p:grpSpPr>
            <a:xfrm>
              <a:off x="9276702" y="4144307"/>
              <a:ext cx="180000" cy="246221"/>
              <a:chOff x="10407919" y="3319463"/>
              <a:chExt cx="180000" cy="246221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3F8E717-D7D1-D24A-A8B8-BDF4471720FB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9" name="Textfeld 158">
                <a:extLst>
                  <a:ext uri="{FF2B5EF4-FFF2-40B4-BE49-F238E27FC236}">
                    <a16:creationId xmlns:a16="http://schemas.microsoft.com/office/drawing/2014/main" id="{3436A176-58E0-5344-B085-E93CC3BA1F1E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60" name="Gruppieren 159">
              <a:extLst>
                <a:ext uri="{FF2B5EF4-FFF2-40B4-BE49-F238E27FC236}">
                  <a16:creationId xmlns:a16="http://schemas.microsoft.com/office/drawing/2014/main" id="{5DBFEFFF-95BA-DF48-B56C-E5071A719C3B}"/>
                </a:ext>
              </a:extLst>
            </p:cNvPr>
            <p:cNvGrpSpPr/>
            <p:nvPr/>
          </p:nvGrpSpPr>
          <p:grpSpPr>
            <a:xfrm>
              <a:off x="8461284" y="3526852"/>
              <a:ext cx="180000" cy="246221"/>
              <a:chOff x="10407919" y="3319463"/>
              <a:chExt cx="180000" cy="246221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B4C8044E-8508-E441-B146-3981989B59C6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2" name="Textfeld 161">
                <a:extLst>
                  <a:ext uri="{FF2B5EF4-FFF2-40B4-BE49-F238E27FC236}">
                    <a16:creationId xmlns:a16="http://schemas.microsoft.com/office/drawing/2014/main" id="{1F8CA195-CCA0-774F-A513-E1FE3D19C103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sp>
          <p:nvSpPr>
            <p:cNvPr id="163" name="Bogen 162">
              <a:extLst>
                <a:ext uri="{FF2B5EF4-FFF2-40B4-BE49-F238E27FC236}">
                  <a16:creationId xmlns:a16="http://schemas.microsoft.com/office/drawing/2014/main" id="{C74E955A-367D-7F46-BC6C-B194848A04B9}"/>
                </a:ext>
              </a:extLst>
            </p:cNvPr>
            <p:cNvSpPr/>
            <p:nvPr/>
          </p:nvSpPr>
          <p:spPr>
            <a:xfrm rot="1797250">
              <a:off x="8273132" y="3577649"/>
              <a:ext cx="347662" cy="802130"/>
            </a:xfrm>
            <a:prstGeom prst="arc">
              <a:avLst>
                <a:gd name="adj1" fmla="val 6343239"/>
                <a:gd name="adj2" fmla="val 1432290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6" name="Gruppieren 165">
              <a:extLst>
                <a:ext uri="{FF2B5EF4-FFF2-40B4-BE49-F238E27FC236}">
                  <a16:creationId xmlns:a16="http://schemas.microsoft.com/office/drawing/2014/main" id="{6410898C-5D7D-1442-8537-A3D274E409CD}"/>
                </a:ext>
              </a:extLst>
            </p:cNvPr>
            <p:cNvGrpSpPr/>
            <p:nvPr/>
          </p:nvGrpSpPr>
          <p:grpSpPr>
            <a:xfrm>
              <a:off x="7938096" y="2838695"/>
              <a:ext cx="180000" cy="246221"/>
              <a:chOff x="10407919" y="3319463"/>
              <a:chExt cx="180000" cy="246221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D34D72C0-62DE-2F40-9B1D-49DC451E5CE7}"/>
                  </a:ext>
                </a:extLst>
              </p:cNvPr>
              <p:cNvSpPr/>
              <p:nvPr/>
            </p:nvSpPr>
            <p:spPr>
              <a:xfrm>
                <a:off x="10407919" y="3354940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Textfeld 167">
                <a:extLst>
                  <a:ext uri="{FF2B5EF4-FFF2-40B4-BE49-F238E27FC236}">
                    <a16:creationId xmlns:a16="http://schemas.microsoft.com/office/drawing/2014/main" id="{FDEDB532-BB67-0D44-9A42-1F5DD341B21A}"/>
                  </a:ext>
                </a:extLst>
              </p:cNvPr>
              <p:cNvSpPr txBox="1"/>
              <p:nvPr/>
            </p:nvSpPr>
            <p:spPr>
              <a:xfrm>
                <a:off x="10447554" y="331946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+</a:t>
                </a:r>
              </a:p>
            </p:txBody>
          </p:sp>
        </p:grpSp>
        <p:grpSp>
          <p:nvGrpSpPr>
            <p:cNvPr id="169" name="Gruppieren 168">
              <a:extLst>
                <a:ext uri="{FF2B5EF4-FFF2-40B4-BE49-F238E27FC236}">
                  <a16:creationId xmlns:a16="http://schemas.microsoft.com/office/drawing/2014/main" id="{9774867A-1358-D044-85BA-6429BB85AF22}"/>
                </a:ext>
              </a:extLst>
            </p:cNvPr>
            <p:cNvGrpSpPr/>
            <p:nvPr/>
          </p:nvGrpSpPr>
          <p:grpSpPr>
            <a:xfrm>
              <a:off x="7942179" y="2641265"/>
              <a:ext cx="180000" cy="246221"/>
              <a:chOff x="10902827" y="3484433"/>
              <a:chExt cx="180000" cy="246221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C8AEF826-2D94-004D-B00A-E59A8E832811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Textfeld 170">
                <a:extLst>
                  <a:ext uri="{FF2B5EF4-FFF2-40B4-BE49-F238E27FC236}">
                    <a16:creationId xmlns:a16="http://schemas.microsoft.com/office/drawing/2014/main" id="{5D339ED9-49AC-BD48-9374-B550421C158D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grpSp>
          <p:nvGrpSpPr>
            <p:cNvPr id="172" name="Gruppieren 171">
              <a:extLst>
                <a:ext uri="{FF2B5EF4-FFF2-40B4-BE49-F238E27FC236}">
                  <a16:creationId xmlns:a16="http://schemas.microsoft.com/office/drawing/2014/main" id="{5A9254FC-E77D-964C-ACC1-5315F4CC19FD}"/>
                </a:ext>
              </a:extLst>
            </p:cNvPr>
            <p:cNvGrpSpPr/>
            <p:nvPr/>
          </p:nvGrpSpPr>
          <p:grpSpPr>
            <a:xfrm>
              <a:off x="6575292" y="2495149"/>
              <a:ext cx="180000" cy="246221"/>
              <a:chOff x="10902827" y="3484433"/>
              <a:chExt cx="180000" cy="246221"/>
            </a:xfrm>
          </p:grpSpPr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0C959472-27AB-7F45-9CB0-AE245C3FC484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" name="Textfeld 173">
                <a:extLst>
                  <a:ext uri="{FF2B5EF4-FFF2-40B4-BE49-F238E27FC236}">
                    <a16:creationId xmlns:a16="http://schemas.microsoft.com/office/drawing/2014/main" id="{7C97EC5C-B9EC-2948-AACC-E330D6EF36CD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567E971-E7F1-6F44-88C3-3B424F7AC75D}"/>
                </a:ext>
              </a:extLst>
            </p:cNvPr>
            <p:cNvGrpSpPr/>
            <p:nvPr/>
          </p:nvGrpSpPr>
          <p:grpSpPr>
            <a:xfrm>
              <a:off x="6499878" y="2080369"/>
              <a:ext cx="180000" cy="246221"/>
              <a:chOff x="10902827" y="3484433"/>
              <a:chExt cx="180000" cy="246221"/>
            </a:xfrm>
          </p:grpSpPr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E89C9291-4D72-C641-B5DD-640D7F2CB761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460F8DC0-EFB1-1B4A-A4ED-5B789A648D09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grpSp>
          <p:nvGrpSpPr>
            <p:cNvPr id="178" name="Gruppieren 177">
              <a:extLst>
                <a:ext uri="{FF2B5EF4-FFF2-40B4-BE49-F238E27FC236}">
                  <a16:creationId xmlns:a16="http://schemas.microsoft.com/office/drawing/2014/main" id="{14BC6CF7-0174-9F43-A80D-35B83886C5D3}"/>
                </a:ext>
              </a:extLst>
            </p:cNvPr>
            <p:cNvGrpSpPr/>
            <p:nvPr/>
          </p:nvGrpSpPr>
          <p:grpSpPr>
            <a:xfrm>
              <a:off x="7353004" y="2099223"/>
              <a:ext cx="180000" cy="246221"/>
              <a:chOff x="10902827" y="3484433"/>
              <a:chExt cx="180000" cy="246221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0DA6D638-5B18-C243-A101-DF9AD5DD7D36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0" name="Textfeld 179">
                <a:extLst>
                  <a:ext uri="{FF2B5EF4-FFF2-40B4-BE49-F238E27FC236}">
                    <a16:creationId xmlns:a16="http://schemas.microsoft.com/office/drawing/2014/main" id="{C49C5A7C-3912-7E41-84C6-ECA22F647DC2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grpSp>
          <p:nvGrpSpPr>
            <p:cNvPr id="182" name="Gruppieren 181">
              <a:extLst>
                <a:ext uri="{FF2B5EF4-FFF2-40B4-BE49-F238E27FC236}">
                  <a16:creationId xmlns:a16="http://schemas.microsoft.com/office/drawing/2014/main" id="{513D1CC1-9647-4C40-9447-770270C0CCF4}"/>
                </a:ext>
              </a:extLst>
            </p:cNvPr>
            <p:cNvGrpSpPr/>
            <p:nvPr/>
          </p:nvGrpSpPr>
          <p:grpSpPr>
            <a:xfrm>
              <a:off x="8253264" y="2009668"/>
              <a:ext cx="180000" cy="246221"/>
              <a:chOff x="10902827" y="3484433"/>
              <a:chExt cx="180000" cy="246221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5BBC6D9-6DC5-DB41-8AF8-AFFAD627B79A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4" name="Textfeld 183">
                <a:extLst>
                  <a:ext uri="{FF2B5EF4-FFF2-40B4-BE49-F238E27FC236}">
                    <a16:creationId xmlns:a16="http://schemas.microsoft.com/office/drawing/2014/main" id="{BC33A60D-A549-484B-923E-6B0691351770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4C603ACB-4964-2F45-9CF1-96F66E9B5FF5}"/>
                </a:ext>
              </a:extLst>
            </p:cNvPr>
            <p:cNvGrpSpPr/>
            <p:nvPr/>
          </p:nvGrpSpPr>
          <p:grpSpPr>
            <a:xfrm>
              <a:off x="9238366" y="2174641"/>
              <a:ext cx="180000" cy="246221"/>
              <a:chOff x="10902827" y="3484433"/>
              <a:chExt cx="180000" cy="246221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FB55538A-174E-714D-955C-93313A2BEF58}"/>
                  </a:ext>
                </a:extLst>
              </p:cNvPr>
              <p:cNvSpPr/>
              <p:nvPr/>
            </p:nvSpPr>
            <p:spPr>
              <a:xfrm>
                <a:off x="10902827" y="3529336"/>
                <a:ext cx="180000" cy="180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8" name="Textfeld 187">
                <a:extLst>
                  <a:ext uri="{FF2B5EF4-FFF2-40B4-BE49-F238E27FC236}">
                    <a16:creationId xmlns:a16="http://schemas.microsoft.com/office/drawing/2014/main" id="{9BA8EDF2-E58B-F647-BEF8-0F6EAF46EF9A}"/>
                  </a:ext>
                </a:extLst>
              </p:cNvPr>
              <p:cNvSpPr txBox="1"/>
              <p:nvPr/>
            </p:nvSpPr>
            <p:spPr>
              <a:xfrm>
                <a:off x="10961314" y="3484433"/>
                <a:ext cx="8889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600" dirty="0"/>
                  <a:t>-</a:t>
                </a:r>
              </a:p>
            </p:txBody>
          </p:sp>
        </p:grpSp>
        <p:sp>
          <p:nvSpPr>
            <p:cNvPr id="189" name="Pfeil nach unten 188">
              <a:extLst>
                <a:ext uri="{FF2B5EF4-FFF2-40B4-BE49-F238E27FC236}">
                  <a16:creationId xmlns:a16="http://schemas.microsoft.com/office/drawing/2014/main" id="{B9948C1B-7562-DE48-9B2A-8E97F017D4EA}"/>
                </a:ext>
              </a:extLst>
            </p:cNvPr>
            <p:cNvSpPr/>
            <p:nvPr/>
          </p:nvSpPr>
          <p:spPr>
            <a:xfrm>
              <a:off x="7908360" y="3094879"/>
              <a:ext cx="163402" cy="2324613"/>
            </a:xfrm>
            <a:prstGeom prst="downArrow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>
              <a:extLst>
                <a:ext uri="{FF2B5EF4-FFF2-40B4-BE49-F238E27FC236}">
                  <a16:creationId xmlns:a16="http://schemas.microsoft.com/office/drawing/2014/main" id="{298E1A23-9DC1-574F-B66C-7791BF9AF003}"/>
                </a:ext>
              </a:extLst>
            </p:cNvPr>
            <p:cNvSpPr txBox="1"/>
            <p:nvPr/>
          </p:nvSpPr>
          <p:spPr>
            <a:xfrm>
              <a:off x="8118096" y="5125490"/>
              <a:ext cx="908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Licht</a:t>
              </a:r>
            </a:p>
          </p:txBody>
        </p:sp>
        <p:sp>
          <p:nvSpPr>
            <p:cNvPr id="191" name="Textfeld 190">
              <a:extLst>
                <a:ext uri="{FF2B5EF4-FFF2-40B4-BE49-F238E27FC236}">
                  <a16:creationId xmlns:a16="http://schemas.microsoft.com/office/drawing/2014/main" id="{40BD4F24-AE7E-5F4B-AEB8-4BB7B8B99E2B}"/>
                </a:ext>
              </a:extLst>
            </p:cNvPr>
            <p:cNvSpPr txBox="1"/>
            <p:nvPr/>
          </p:nvSpPr>
          <p:spPr>
            <a:xfrm>
              <a:off x="3750965" y="3888134"/>
              <a:ext cx="2123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Elektronenlöcher</a:t>
              </a:r>
            </a:p>
          </p:txBody>
        </p:sp>
        <p:cxnSp>
          <p:nvCxnSpPr>
            <p:cNvPr id="193" name="Gerade Verbindung 192">
              <a:extLst>
                <a:ext uri="{FF2B5EF4-FFF2-40B4-BE49-F238E27FC236}">
                  <a16:creationId xmlns:a16="http://schemas.microsoft.com/office/drawing/2014/main" id="{C638E2F2-6D47-DD47-A25A-7717AAE09708}"/>
                </a:ext>
              </a:extLst>
            </p:cNvPr>
            <p:cNvCxnSpPr>
              <a:cxnSpLocks/>
              <a:stCxn id="191" idx="3"/>
            </p:cNvCxnSpPr>
            <p:nvPr/>
          </p:nvCxnSpPr>
          <p:spPr>
            <a:xfrm>
              <a:off x="5874652" y="4072800"/>
              <a:ext cx="348139" cy="1846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feld 72">
            <a:extLst>
              <a:ext uri="{FF2B5EF4-FFF2-40B4-BE49-F238E27FC236}">
                <a16:creationId xmlns:a16="http://schemas.microsoft.com/office/drawing/2014/main" id="{68BE8F9F-4749-AA4D-B621-FF2CB1E6A4C7}"/>
              </a:ext>
            </a:extLst>
          </p:cNvPr>
          <p:cNvSpPr txBox="1"/>
          <p:nvPr/>
        </p:nvSpPr>
        <p:spPr>
          <a:xfrm>
            <a:off x="964504" y="1002082"/>
            <a:ext cx="15031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OLED</a:t>
            </a:r>
          </a:p>
          <a:p>
            <a:r>
              <a:rPr lang="de-DE" sz="2400" dirty="0" err="1"/>
              <a:t>Organic</a:t>
            </a:r>
            <a:r>
              <a:rPr lang="de-DE" sz="2400" dirty="0"/>
              <a:t> Light </a:t>
            </a:r>
            <a:r>
              <a:rPr lang="de-DE" sz="2400" dirty="0" err="1"/>
              <a:t>Emitting</a:t>
            </a:r>
            <a:r>
              <a:rPr lang="de-DE" sz="2400" dirty="0"/>
              <a:t> Diode</a:t>
            </a:r>
          </a:p>
        </p:txBody>
      </p:sp>
    </p:spTree>
    <p:extLst>
      <p:ext uri="{BB962C8B-B14F-4D97-AF65-F5344CB8AC3E}">
        <p14:creationId xmlns:p14="http://schemas.microsoft.com/office/powerpoint/2010/main" val="2905785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770F860-96B2-4549-ADC7-01A29C94074B}"/>
              </a:ext>
            </a:extLst>
          </p:cNvPr>
          <p:cNvSpPr/>
          <p:nvPr/>
        </p:nvSpPr>
        <p:spPr>
          <a:xfrm rot="10800000">
            <a:off x="3755999" y="1253764"/>
            <a:ext cx="4679999" cy="3600000"/>
          </a:xfrm>
          <a:prstGeom prst="rect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3837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68791F1-2835-A54E-954A-694ACE32B5E4}"/>
              </a:ext>
            </a:extLst>
          </p:cNvPr>
          <p:cNvGrpSpPr/>
          <p:nvPr/>
        </p:nvGrpSpPr>
        <p:grpSpPr>
          <a:xfrm>
            <a:off x="3755999" y="1253763"/>
            <a:ext cx="4680003" cy="3600001"/>
            <a:chOff x="3755997" y="1253763"/>
            <a:chExt cx="4680003" cy="360000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770F860-96B2-4549-ADC7-01A29C94074B}"/>
                </a:ext>
              </a:extLst>
            </p:cNvPr>
            <p:cNvSpPr/>
            <p:nvPr/>
          </p:nvSpPr>
          <p:spPr>
            <a:xfrm rot="10800000">
              <a:off x="3755997" y="1253764"/>
              <a:ext cx="4679999" cy="360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6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E39A60BC-6668-524B-AC15-C16540A9130B}"/>
                </a:ext>
              </a:extLst>
            </p:cNvPr>
            <p:cNvGrpSpPr/>
            <p:nvPr/>
          </p:nvGrpSpPr>
          <p:grpSpPr>
            <a:xfrm>
              <a:off x="4523730" y="1912079"/>
              <a:ext cx="1793273" cy="2444683"/>
              <a:chOff x="1792130" y="2643503"/>
              <a:chExt cx="1372574" cy="187116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913279D-FEBC-C74E-ADC4-01B496C8042A}"/>
                  </a:ext>
                </a:extLst>
              </p:cNvPr>
              <p:cNvSpPr/>
              <p:nvPr/>
            </p:nvSpPr>
            <p:spPr>
              <a:xfrm>
                <a:off x="2207506" y="2643503"/>
                <a:ext cx="503999" cy="50399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5D03D69-DD23-DB44-99C4-C2AC7943F0F0}"/>
                  </a:ext>
                </a:extLst>
              </p:cNvPr>
              <p:cNvSpPr/>
              <p:nvPr/>
            </p:nvSpPr>
            <p:spPr>
              <a:xfrm>
                <a:off x="2277446" y="3133465"/>
                <a:ext cx="396000" cy="64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Parallelogramm 7">
                <a:extLst>
                  <a:ext uri="{FF2B5EF4-FFF2-40B4-BE49-F238E27FC236}">
                    <a16:creationId xmlns:a16="http://schemas.microsoft.com/office/drawing/2014/main" id="{6863475D-A5B2-3A47-BC57-8732DAACFC90}"/>
                  </a:ext>
                </a:extLst>
              </p:cNvPr>
              <p:cNvSpPr/>
              <p:nvPr/>
            </p:nvSpPr>
            <p:spPr>
              <a:xfrm rot="1500000">
                <a:off x="2044842" y="3702506"/>
                <a:ext cx="232229" cy="792000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Parallelogramm 9">
                <a:extLst>
                  <a:ext uri="{FF2B5EF4-FFF2-40B4-BE49-F238E27FC236}">
                    <a16:creationId xmlns:a16="http://schemas.microsoft.com/office/drawing/2014/main" id="{58F041E7-3436-AF4B-B166-E5095A1073F0}"/>
                  </a:ext>
                </a:extLst>
              </p:cNvPr>
              <p:cNvSpPr/>
              <p:nvPr/>
            </p:nvSpPr>
            <p:spPr>
              <a:xfrm rot="20040000">
                <a:off x="2594285" y="3722667"/>
                <a:ext cx="232229" cy="792000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8FE5EFF-3250-DA4F-8AE3-2AA1E4B01113}"/>
                  </a:ext>
                </a:extLst>
              </p:cNvPr>
              <p:cNvSpPr/>
              <p:nvPr/>
            </p:nvSpPr>
            <p:spPr>
              <a:xfrm rot="19440000">
                <a:off x="1792130" y="3294777"/>
                <a:ext cx="61200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9F0C30AC-D4D2-A84B-A43B-DC14924D8967}"/>
                  </a:ext>
                </a:extLst>
              </p:cNvPr>
              <p:cNvSpPr/>
              <p:nvPr/>
            </p:nvSpPr>
            <p:spPr>
              <a:xfrm rot="2448484">
                <a:off x="2552704" y="3313796"/>
                <a:ext cx="612000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32A0880-7E8B-724C-881D-76877AC3877E}"/>
                </a:ext>
              </a:extLst>
            </p:cNvPr>
            <p:cNvSpPr/>
            <p:nvPr/>
          </p:nvSpPr>
          <p:spPr>
            <a:xfrm>
              <a:off x="7832493" y="1253763"/>
              <a:ext cx="603507" cy="358610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A38F5E9-2F8E-5A4A-AFDB-C638282890D5}"/>
                </a:ext>
              </a:extLst>
            </p:cNvPr>
            <p:cNvSpPr/>
            <p:nvPr/>
          </p:nvSpPr>
          <p:spPr>
            <a:xfrm>
              <a:off x="5720377" y="2194282"/>
              <a:ext cx="2116638" cy="94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470574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B9EF76-4465-AF45-96D4-DC98B36D6ED7}"/>
              </a:ext>
            </a:extLst>
          </p:cNvPr>
          <p:cNvGrpSpPr/>
          <p:nvPr/>
        </p:nvGrpSpPr>
        <p:grpSpPr>
          <a:xfrm>
            <a:off x="4295999" y="1087359"/>
            <a:ext cx="3600002" cy="4691577"/>
            <a:chOff x="4134520" y="1087359"/>
            <a:chExt cx="3600002" cy="4691577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937A25F-75D4-A148-B98B-750EA81BDCA0}"/>
                </a:ext>
              </a:extLst>
            </p:cNvPr>
            <p:cNvSpPr/>
            <p:nvPr/>
          </p:nvSpPr>
          <p:spPr>
            <a:xfrm rot="5400000" flipH="1">
              <a:off x="3594522" y="1630641"/>
              <a:ext cx="4680000" cy="360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6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2AE998F-881B-7A48-BFA5-6C1E5A4AE190}"/>
                </a:ext>
              </a:extLst>
            </p:cNvPr>
            <p:cNvSpPr/>
            <p:nvPr/>
          </p:nvSpPr>
          <p:spPr>
            <a:xfrm rot="16200000" flipH="1">
              <a:off x="5588063" y="3632478"/>
              <a:ext cx="692919" cy="35999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B466F20-DF22-114F-B6A2-94A91E0943F0}"/>
                </a:ext>
              </a:extLst>
            </p:cNvPr>
            <p:cNvSpPr/>
            <p:nvPr/>
          </p:nvSpPr>
          <p:spPr>
            <a:xfrm flipH="1">
              <a:off x="5858698" y="1090641"/>
              <a:ext cx="1875823" cy="40840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BFC6126-9419-1145-B777-B70838E2BB16}"/>
                </a:ext>
              </a:extLst>
            </p:cNvPr>
            <p:cNvSpPr/>
            <p:nvPr/>
          </p:nvSpPr>
          <p:spPr>
            <a:xfrm flipH="1">
              <a:off x="4134520" y="2143937"/>
              <a:ext cx="1724591" cy="3030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9CAE9D8F-6642-9B4B-8F75-410F4EA6AAA5}"/>
                </a:ext>
              </a:extLst>
            </p:cNvPr>
            <p:cNvSpPr/>
            <p:nvPr/>
          </p:nvSpPr>
          <p:spPr>
            <a:xfrm flipH="1">
              <a:off x="4134520" y="1087359"/>
              <a:ext cx="1724592" cy="6612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8951739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20B2CCD3-6B4F-064C-810D-91808A9A326E}"/>
              </a:ext>
            </a:extLst>
          </p:cNvPr>
          <p:cNvGrpSpPr/>
          <p:nvPr/>
        </p:nvGrpSpPr>
        <p:grpSpPr>
          <a:xfrm>
            <a:off x="2551465" y="439593"/>
            <a:ext cx="5884537" cy="5611493"/>
            <a:chOff x="2551465" y="439593"/>
            <a:chExt cx="5884537" cy="5611493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DC1A5840-65D9-A24C-942E-4A3C91424781}"/>
                </a:ext>
              </a:extLst>
            </p:cNvPr>
            <p:cNvGrpSpPr/>
            <p:nvPr/>
          </p:nvGrpSpPr>
          <p:grpSpPr>
            <a:xfrm>
              <a:off x="3755998" y="1135305"/>
              <a:ext cx="4680004" cy="4915781"/>
              <a:chOff x="3755997" y="1135305"/>
              <a:chExt cx="4680004" cy="4915781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969801CD-5AA2-174D-B30A-B1987D0F9826}"/>
                  </a:ext>
                </a:extLst>
              </p:cNvPr>
              <p:cNvGrpSpPr/>
              <p:nvPr/>
            </p:nvGrpSpPr>
            <p:grpSpPr>
              <a:xfrm>
                <a:off x="3755997" y="1253763"/>
                <a:ext cx="4680004" cy="3600001"/>
                <a:chOff x="3755997" y="1253763"/>
                <a:chExt cx="4680004" cy="3600001"/>
              </a:xfrm>
            </p:grpSpPr>
            <p:sp>
              <p:nvSpPr>
                <p:cNvPr id="76" name="Rechteck 75">
                  <a:extLst>
                    <a:ext uri="{FF2B5EF4-FFF2-40B4-BE49-F238E27FC236}">
                      <a16:creationId xmlns:a16="http://schemas.microsoft.com/office/drawing/2014/main" id="{81B9FA96-AC3A-D944-A4A5-C24DE7FB3673}"/>
                    </a:ext>
                  </a:extLst>
                </p:cNvPr>
                <p:cNvSpPr/>
                <p:nvPr/>
              </p:nvSpPr>
              <p:spPr>
                <a:xfrm rot="10800000">
                  <a:off x="3755997" y="1253764"/>
                  <a:ext cx="4679999" cy="360000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66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77" name="Gruppieren 76">
                  <a:extLst>
                    <a:ext uri="{FF2B5EF4-FFF2-40B4-BE49-F238E27FC236}">
                      <a16:creationId xmlns:a16="http://schemas.microsoft.com/office/drawing/2014/main" id="{4AC71656-7D85-3949-9A33-353AD6240A39}"/>
                    </a:ext>
                  </a:extLst>
                </p:cNvPr>
                <p:cNvGrpSpPr/>
                <p:nvPr/>
              </p:nvGrpSpPr>
              <p:grpSpPr>
                <a:xfrm>
                  <a:off x="4523730" y="1912079"/>
                  <a:ext cx="1793273" cy="2444683"/>
                  <a:chOff x="1792130" y="2643503"/>
                  <a:chExt cx="1372574" cy="1871164"/>
                </a:xfrm>
              </p:grpSpPr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861B9B02-0E53-6D45-9FDE-77DC1BF61FFC}"/>
                      </a:ext>
                    </a:extLst>
                  </p:cNvPr>
                  <p:cNvSpPr/>
                  <p:nvPr/>
                </p:nvSpPr>
                <p:spPr>
                  <a:xfrm>
                    <a:off x="2207506" y="2643503"/>
                    <a:ext cx="503999" cy="50399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1" name="Rechteck 80">
                    <a:extLst>
                      <a:ext uri="{FF2B5EF4-FFF2-40B4-BE49-F238E27FC236}">
                        <a16:creationId xmlns:a16="http://schemas.microsoft.com/office/drawing/2014/main" id="{1C2FFB4B-FCDB-C44F-BAF5-3F46ADEB022B}"/>
                      </a:ext>
                    </a:extLst>
                  </p:cNvPr>
                  <p:cNvSpPr/>
                  <p:nvPr/>
                </p:nvSpPr>
                <p:spPr>
                  <a:xfrm>
                    <a:off x="2277446" y="3133465"/>
                    <a:ext cx="396000" cy="648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2" name="Parallelogramm 81">
                    <a:extLst>
                      <a:ext uri="{FF2B5EF4-FFF2-40B4-BE49-F238E27FC236}">
                        <a16:creationId xmlns:a16="http://schemas.microsoft.com/office/drawing/2014/main" id="{09437E72-C66C-FC4B-B8BB-BFE3644FEE38}"/>
                      </a:ext>
                    </a:extLst>
                  </p:cNvPr>
                  <p:cNvSpPr/>
                  <p:nvPr/>
                </p:nvSpPr>
                <p:spPr>
                  <a:xfrm rot="1500000">
                    <a:off x="2044842" y="3702506"/>
                    <a:ext cx="232229" cy="792000"/>
                  </a:xfrm>
                  <a:prstGeom prst="parallelogram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3" name="Parallelogramm 82">
                    <a:extLst>
                      <a:ext uri="{FF2B5EF4-FFF2-40B4-BE49-F238E27FC236}">
                        <a16:creationId xmlns:a16="http://schemas.microsoft.com/office/drawing/2014/main" id="{315738CE-9334-3446-A71C-87F65440E950}"/>
                      </a:ext>
                    </a:extLst>
                  </p:cNvPr>
                  <p:cNvSpPr/>
                  <p:nvPr/>
                </p:nvSpPr>
                <p:spPr>
                  <a:xfrm rot="20040000">
                    <a:off x="2594285" y="3722667"/>
                    <a:ext cx="232229" cy="792000"/>
                  </a:xfrm>
                  <a:prstGeom prst="parallelogram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84" name="Rechteck 83">
                    <a:extLst>
                      <a:ext uri="{FF2B5EF4-FFF2-40B4-BE49-F238E27FC236}">
                        <a16:creationId xmlns:a16="http://schemas.microsoft.com/office/drawing/2014/main" id="{DABA6A5C-8285-8B40-8447-EAD2319A4DD3}"/>
                      </a:ext>
                    </a:extLst>
                  </p:cNvPr>
                  <p:cNvSpPr/>
                  <p:nvPr/>
                </p:nvSpPr>
                <p:spPr>
                  <a:xfrm rot="19440000">
                    <a:off x="1792130" y="3294777"/>
                    <a:ext cx="612000" cy="108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5" name="Rechteck 84">
                    <a:extLst>
                      <a:ext uri="{FF2B5EF4-FFF2-40B4-BE49-F238E27FC236}">
                        <a16:creationId xmlns:a16="http://schemas.microsoft.com/office/drawing/2014/main" id="{F2E27AA9-9088-DC4C-9990-38596D46E9B9}"/>
                      </a:ext>
                    </a:extLst>
                  </p:cNvPr>
                  <p:cNvSpPr/>
                  <p:nvPr/>
                </p:nvSpPr>
                <p:spPr>
                  <a:xfrm rot="2448484">
                    <a:off x="2552704" y="3313796"/>
                    <a:ext cx="612000" cy="108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78" name="Rechteck 77">
                  <a:extLst>
                    <a:ext uri="{FF2B5EF4-FFF2-40B4-BE49-F238E27FC236}">
                      <a16:creationId xmlns:a16="http://schemas.microsoft.com/office/drawing/2014/main" id="{B2C75C89-97EA-3D48-8F37-F4701B2A0D4E}"/>
                    </a:ext>
                  </a:extLst>
                </p:cNvPr>
                <p:cNvSpPr/>
                <p:nvPr/>
              </p:nvSpPr>
              <p:spPr>
                <a:xfrm>
                  <a:off x="7862199" y="1253763"/>
                  <a:ext cx="573802" cy="3586109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9" name="Rechteck 78">
                  <a:extLst>
                    <a:ext uri="{FF2B5EF4-FFF2-40B4-BE49-F238E27FC236}">
                      <a16:creationId xmlns:a16="http://schemas.microsoft.com/office/drawing/2014/main" id="{B493BAF9-A629-AA45-9AF5-0655344A07E5}"/>
                    </a:ext>
                  </a:extLst>
                </p:cNvPr>
                <p:cNvSpPr/>
                <p:nvPr/>
              </p:nvSpPr>
              <p:spPr>
                <a:xfrm>
                  <a:off x="5720376" y="2152205"/>
                  <a:ext cx="2392665" cy="12185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5ACF3D72-6383-E444-B8E9-F7CC901E2A15}"/>
                  </a:ext>
                </a:extLst>
              </p:cNvPr>
              <p:cNvGrpSpPr/>
              <p:nvPr/>
            </p:nvGrpSpPr>
            <p:grpSpPr>
              <a:xfrm flipH="1">
                <a:off x="3851492" y="1135305"/>
                <a:ext cx="3628578" cy="4915781"/>
                <a:chOff x="4105944" y="863155"/>
                <a:chExt cx="3628578" cy="4915781"/>
              </a:xfrm>
            </p:grpSpPr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9835C78A-9618-BC42-9002-E7EAB2CCB485}"/>
                    </a:ext>
                  </a:extLst>
                </p:cNvPr>
                <p:cNvSpPr/>
                <p:nvPr/>
              </p:nvSpPr>
              <p:spPr>
                <a:xfrm rot="5400000" flipH="1">
                  <a:off x="3594522" y="1630641"/>
                  <a:ext cx="4680000" cy="360000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66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4AB47A1E-7B4C-B04D-B026-16EFFDFA17F1}"/>
                    </a:ext>
                  </a:extLst>
                </p:cNvPr>
                <p:cNvSpPr/>
                <p:nvPr/>
              </p:nvSpPr>
              <p:spPr>
                <a:xfrm rot="16200000" flipH="1">
                  <a:off x="5588063" y="3632478"/>
                  <a:ext cx="692919" cy="35999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4493C803-6FA0-D640-B693-A0DC975BA3CC}"/>
                    </a:ext>
                  </a:extLst>
                </p:cNvPr>
                <p:cNvSpPr/>
                <p:nvPr/>
              </p:nvSpPr>
              <p:spPr>
                <a:xfrm flipH="1">
                  <a:off x="5858698" y="863155"/>
                  <a:ext cx="1875823" cy="428300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1E9F8833-8D31-B847-AB40-408F98BDCF36}"/>
                    </a:ext>
                  </a:extLst>
                </p:cNvPr>
                <p:cNvSpPr/>
                <p:nvPr/>
              </p:nvSpPr>
              <p:spPr>
                <a:xfrm flipH="1">
                  <a:off x="4134520" y="2143937"/>
                  <a:ext cx="1724591" cy="303080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A4152952-EA64-004D-9953-21D0E29E28AF}"/>
                    </a:ext>
                  </a:extLst>
                </p:cNvPr>
                <p:cNvSpPr/>
                <p:nvPr/>
              </p:nvSpPr>
              <p:spPr>
                <a:xfrm flipH="1">
                  <a:off x="4105944" y="863155"/>
                  <a:ext cx="1804898" cy="85690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179E8A8-FF5E-0B46-91EA-68FA01B54E45}"/>
                </a:ext>
              </a:extLst>
            </p:cNvPr>
            <p:cNvSpPr txBox="1"/>
            <p:nvPr/>
          </p:nvSpPr>
          <p:spPr>
            <a:xfrm>
              <a:off x="2551465" y="1039668"/>
              <a:ext cx="65639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2 mm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44C5AC5A-0F9A-B941-83E3-9AD96EA7EEC7}"/>
                </a:ext>
              </a:extLst>
            </p:cNvPr>
            <p:cNvCxnSpPr>
              <a:cxnSpLocks/>
            </p:cNvCxnSpPr>
            <p:nvPr/>
          </p:nvCxnSpPr>
          <p:spPr>
            <a:xfrm>
              <a:off x="3204638" y="1206744"/>
              <a:ext cx="396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0AD58723-9680-014C-A838-2245FB0C9CD7}"/>
                </a:ext>
              </a:extLst>
            </p:cNvPr>
            <p:cNvCxnSpPr>
              <a:cxnSpLocks/>
            </p:cNvCxnSpPr>
            <p:nvPr/>
          </p:nvCxnSpPr>
          <p:spPr>
            <a:xfrm>
              <a:off x="3755998" y="784711"/>
              <a:ext cx="0" cy="35059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07BF01D-8FF8-A24B-A3C3-B7D7AC549DF2}"/>
                </a:ext>
              </a:extLst>
            </p:cNvPr>
            <p:cNvSpPr txBox="1"/>
            <p:nvPr/>
          </p:nvSpPr>
          <p:spPr>
            <a:xfrm>
              <a:off x="3408715" y="439593"/>
              <a:ext cx="65639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2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25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9A4B8A-E637-1145-88FA-E35E5900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1ACD839-1735-8847-9F90-383D7D14B150}"/>
              </a:ext>
            </a:extLst>
          </p:cNvPr>
          <p:cNvSpPr/>
          <p:nvPr/>
        </p:nvSpPr>
        <p:spPr>
          <a:xfrm>
            <a:off x="5474208" y="1487424"/>
            <a:ext cx="5059680" cy="3730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682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EDAD967-4570-4A44-8D52-88961EA3EDA4}"/>
              </a:ext>
            </a:extLst>
          </p:cNvPr>
          <p:cNvGrpSpPr/>
          <p:nvPr/>
        </p:nvGrpSpPr>
        <p:grpSpPr>
          <a:xfrm>
            <a:off x="1546855" y="1423884"/>
            <a:ext cx="9098291" cy="4691577"/>
            <a:chOff x="897553" y="1423884"/>
            <a:chExt cx="9098291" cy="4691577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2FB242A5-40E3-1A4F-A89C-A05FD85C2A25}"/>
                </a:ext>
              </a:extLst>
            </p:cNvPr>
            <p:cNvGrpSpPr/>
            <p:nvPr/>
          </p:nvGrpSpPr>
          <p:grpSpPr>
            <a:xfrm>
              <a:off x="897553" y="1423884"/>
              <a:ext cx="4680003" cy="3600001"/>
              <a:chOff x="568937" y="1423884"/>
              <a:chExt cx="4680003" cy="3600001"/>
            </a:xfrm>
          </p:grpSpPr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81B9FA96-AC3A-D944-A4A5-C24DE7FB3673}"/>
                  </a:ext>
                </a:extLst>
              </p:cNvPr>
              <p:cNvSpPr/>
              <p:nvPr/>
            </p:nvSpPr>
            <p:spPr>
              <a:xfrm rot="10800000">
                <a:off x="568937" y="1423885"/>
                <a:ext cx="4679999" cy="3600000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4AC71656-7D85-3949-9A33-353AD6240A39}"/>
                  </a:ext>
                </a:extLst>
              </p:cNvPr>
              <p:cNvGrpSpPr/>
              <p:nvPr/>
            </p:nvGrpSpPr>
            <p:grpSpPr>
              <a:xfrm>
                <a:off x="1336670" y="2082200"/>
                <a:ext cx="1793273" cy="2444683"/>
                <a:chOff x="1792130" y="2643503"/>
                <a:chExt cx="1372574" cy="1871164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61B9B02-0E53-6D45-9FDE-77DC1BF61FFC}"/>
                    </a:ext>
                  </a:extLst>
                </p:cNvPr>
                <p:cNvSpPr/>
                <p:nvPr/>
              </p:nvSpPr>
              <p:spPr>
                <a:xfrm>
                  <a:off x="2207506" y="2643503"/>
                  <a:ext cx="503999" cy="50399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1C2FFB4B-FCDB-C44F-BAF5-3F46ADEB022B}"/>
                    </a:ext>
                  </a:extLst>
                </p:cNvPr>
                <p:cNvSpPr/>
                <p:nvPr/>
              </p:nvSpPr>
              <p:spPr>
                <a:xfrm>
                  <a:off x="2277446" y="3133465"/>
                  <a:ext cx="396000" cy="64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Parallelogramm 81">
                  <a:extLst>
                    <a:ext uri="{FF2B5EF4-FFF2-40B4-BE49-F238E27FC236}">
                      <a16:creationId xmlns:a16="http://schemas.microsoft.com/office/drawing/2014/main" id="{09437E72-C66C-FC4B-B8BB-BFE3644FEE38}"/>
                    </a:ext>
                  </a:extLst>
                </p:cNvPr>
                <p:cNvSpPr/>
                <p:nvPr/>
              </p:nvSpPr>
              <p:spPr>
                <a:xfrm rot="1500000">
                  <a:off x="2044842" y="3702506"/>
                  <a:ext cx="232229" cy="792000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Parallelogramm 82">
                  <a:extLst>
                    <a:ext uri="{FF2B5EF4-FFF2-40B4-BE49-F238E27FC236}">
                      <a16:creationId xmlns:a16="http://schemas.microsoft.com/office/drawing/2014/main" id="{315738CE-9334-3446-A71C-87F65440E950}"/>
                    </a:ext>
                  </a:extLst>
                </p:cNvPr>
                <p:cNvSpPr/>
                <p:nvPr/>
              </p:nvSpPr>
              <p:spPr>
                <a:xfrm rot="20040000">
                  <a:off x="2594285" y="3722667"/>
                  <a:ext cx="232229" cy="792000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DABA6A5C-8285-8B40-8447-EAD2319A4DD3}"/>
                    </a:ext>
                  </a:extLst>
                </p:cNvPr>
                <p:cNvSpPr/>
                <p:nvPr/>
              </p:nvSpPr>
              <p:spPr>
                <a:xfrm rot="19440000">
                  <a:off x="1792130" y="3294777"/>
                  <a:ext cx="612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F2E27AA9-9088-DC4C-9990-38596D46E9B9}"/>
                    </a:ext>
                  </a:extLst>
                </p:cNvPr>
                <p:cNvSpPr/>
                <p:nvPr/>
              </p:nvSpPr>
              <p:spPr>
                <a:xfrm rot="2448484">
                  <a:off x="2552704" y="3313796"/>
                  <a:ext cx="612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B2C75C89-97EA-3D48-8F37-F4701B2A0D4E}"/>
                  </a:ext>
                </a:extLst>
              </p:cNvPr>
              <p:cNvSpPr/>
              <p:nvPr/>
            </p:nvSpPr>
            <p:spPr>
              <a:xfrm>
                <a:off x="4645433" y="1423884"/>
                <a:ext cx="603507" cy="358610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B493BAF9-A629-AA45-9AF5-0655344A07E5}"/>
                  </a:ext>
                </a:extLst>
              </p:cNvPr>
              <p:cNvSpPr/>
              <p:nvPr/>
            </p:nvSpPr>
            <p:spPr>
              <a:xfrm>
                <a:off x="2533317" y="2364403"/>
                <a:ext cx="2116638" cy="940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FD1A9CF2-4D5E-2444-9D04-A8E6D37C01CD}"/>
                </a:ext>
              </a:extLst>
            </p:cNvPr>
            <p:cNvGrpSpPr/>
            <p:nvPr/>
          </p:nvGrpSpPr>
          <p:grpSpPr>
            <a:xfrm flipH="1">
              <a:off x="6395842" y="1423884"/>
              <a:ext cx="3600002" cy="4691577"/>
              <a:chOff x="6395842" y="1423884"/>
              <a:chExt cx="3600002" cy="4691577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B42F4FB-E718-A342-A9F4-56A2ACF83B04}"/>
                  </a:ext>
                </a:extLst>
              </p:cNvPr>
              <p:cNvSpPr/>
              <p:nvPr/>
            </p:nvSpPr>
            <p:spPr>
              <a:xfrm rot="5400000" flipH="1">
                <a:off x="4993547" y="2829461"/>
                <a:ext cx="4680000" cy="18754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6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414766FC-F96A-5840-AC31-7CD2E7601DB4}"/>
                  </a:ext>
                </a:extLst>
              </p:cNvPr>
              <p:cNvSpPr/>
              <p:nvPr/>
            </p:nvSpPr>
            <p:spPr>
              <a:xfrm rot="16200000" flipH="1">
                <a:off x="7849382" y="3969003"/>
                <a:ext cx="692919" cy="35999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0AAC553D-A8B2-F84B-AD92-D1FB08E8147C}"/>
                  </a:ext>
                </a:extLst>
              </p:cNvPr>
              <p:cNvSpPr/>
              <p:nvPr/>
            </p:nvSpPr>
            <p:spPr>
              <a:xfrm flipH="1">
                <a:off x="6395843" y="1427166"/>
                <a:ext cx="1875823" cy="40840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8F864179-1DEB-FB4F-9F9B-31ABF57F2E08}"/>
                  </a:ext>
                </a:extLst>
              </p:cNvPr>
              <p:cNvSpPr/>
              <p:nvPr/>
            </p:nvSpPr>
            <p:spPr>
              <a:xfrm flipH="1">
                <a:off x="8271253" y="2480462"/>
                <a:ext cx="1724591" cy="30308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E2177BB6-7CB2-E44F-BA26-8FCFF153E74B}"/>
                  </a:ext>
                </a:extLst>
              </p:cNvPr>
              <p:cNvSpPr/>
              <p:nvPr/>
            </p:nvSpPr>
            <p:spPr>
              <a:xfrm flipH="1">
                <a:off x="8271252" y="1423884"/>
                <a:ext cx="1724592" cy="6612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40920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hteck 75">
            <a:extLst>
              <a:ext uri="{FF2B5EF4-FFF2-40B4-BE49-F238E27FC236}">
                <a16:creationId xmlns:a16="http://schemas.microsoft.com/office/drawing/2014/main" id="{81B9FA96-AC3A-D944-A4A5-C24DE7FB3673}"/>
              </a:ext>
            </a:extLst>
          </p:cNvPr>
          <p:cNvSpPr/>
          <p:nvPr/>
        </p:nvSpPr>
        <p:spPr>
          <a:xfrm rot="10800000">
            <a:off x="1453990" y="1423885"/>
            <a:ext cx="4679999" cy="3600000"/>
          </a:xfrm>
          <a:prstGeom prst="rect">
            <a:avLst/>
          </a:prstGeom>
          <a:solidFill>
            <a:schemeClr val="bg1">
              <a:alpha val="66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61B9B02-0E53-6D45-9FDE-77DC1BF61FFC}"/>
              </a:ext>
            </a:extLst>
          </p:cNvPr>
          <p:cNvSpPr/>
          <p:nvPr/>
        </p:nvSpPr>
        <p:spPr>
          <a:xfrm>
            <a:off x="2764407" y="2082200"/>
            <a:ext cx="658477" cy="6584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1C2FFB4B-FCDB-C44F-BAF5-3F46ADEB022B}"/>
              </a:ext>
            </a:extLst>
          </p:cNvPr>
          <p:cNvSpPr/>
          <p:nvPr/>
        </p:nvSpPr>
        <p:spPr>
          <a:xfrm>
            <a:off x="2855784" y="2722337"/>
            <a:ext cx="517375" cy="846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Parallelogramm 81">
            <a:extLst>
              <a:ext uri="{FF2B5EF4-FFF2-40B4-BE49-F238E27FC236}">
                <a16:creationId xmlns:a16="http://schemas.microsoft.com/office/drawing/2014/main" id="{09437E72-C66C-FC4B-B8BB-BFE3644FEE38}"/>
              </a:ext>
            </a:extLst>
          </p:cNvPr>
          <p:cNvSpPr/>
          <p:nvPr/>
        </p:nvSpPr>
        <p:spPr>
          <a:xfrm rot="1500000">
            <a:off x="2551886" y="3465792"/>
            <a:ext cx="303408" cy="1034751"/>
          </a:xfrm>
          <a:prstGeom prst="parallelogram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Parallelogramm 82">
            <a:extLst>
              <a:ext uri="{FF2B5EF4-FFF2-40B4-BE49-F238E27FC236}">
                <a16:creationId xmlns:a16="http://schemas.microsoft.com/office/drawing/2014/main" id="{315738CE-9334-3446-A71C-87F65440E950}"/>
              </a:ext>
            </a:extLst>
          </p:cNvPr>
          <p:cNvSpPr/>
          <p:nvPr/>
        </p:nvSpPr>
        <p:spPr>
          <a:xfrm rot="20040000">
            <a:off x="3269735" y="3492132"/>
            <a:ext cx="303408" cy="1034751"/>
          </a:xfrm>
          <a:prstGeom prst="parallelogram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DABA6A5C-8285-8B40-8447-EAD2319A4DD3}"/>
              </a:ext>
            </a:extLst>
          </p:cNvPr>
          <p:cNvSpPr/>
          <p:nvPr/>
        </p:nvSpPr>
        <p:spPr>
          <a:xfrm rot="19440000">
            <a:off x="2221717" y="2933092"/>
            <a:ext cx="799580" cy="1411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F2E27AA9-9088-DC4C-9990-38596D46E9B9}"/>
              </a:ext>
            </a:extLst>
          </p:cNvPr>
          <p:cNvSpPr/>
          <p:nvPr/>
        </p:nvSpPr>
        <p:spPr>
          <a:xfrm rot="2448484">
            <a:off x="3215410" y="2957940"/>
            <a:ext cx="799580" cy="1411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B2C75C89-97EA-3D48-8F37-F4701B2A0D4E}"/>
              </a:ext>
            </a:extLst>
          </p:cNvPr>
          <p:cNvSpPr/>
          <p:nvPr/>
        </p:nvSpPr>
        <p:spPr>
          <a:xfrm>
            <a:off x="5530480" y="1481037"/>
            <a:ext cx="603507" cy="352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493BAF9-A629-AA45-9AF5-0655344A07E5}"/>
              </a:ext>
            </a:extLst>
          </p:cNvPr>
          <p:cNvSpPr/>
          <p:nvPr/>
        </p:nvSpPr>
        <p:spPr>
          <a:xfrm>
            <a:off x="3418364" y="2364403"/>
            <a:ext cx="2116638" cy="940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B42F4FB-E718-A342-A9F4-56A2ACF83B04}"/>
              </a:ext>
            </a:extLst>
          </p:cNvPr>
          <p:cNvSpPr/>
          <p:nvPr/>
        </p:nvSpPr>
        <p:spPr>
          <a:xfrm rot="5400000" flipH="1">
            <a:off x="7460306" y="2829461"/>
            <a:ext cx="4680000" cy="187541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14766FC-F96A-5840-AC31-7CD2E7601DB4}"/>
              </a:ext>
            </a:extLst>
          </p:cNvPr>
          <p:cNvSpPr/>
          <p:nvPr/>
        </p:nvSpPr>
        <p:spPr>
          <a:xfrm rot="16200000" flipH="1">
            <a:off x="8591552" y="3969003"/>
            <a:ext cx="692919" cy="3599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AAC553D-A8B2-F84B-AD92-D1FB08E8147C}"/>
              </a:ext>
            </a:extLst>
          </p:cNvPr>
          <p:cNvSpPr/>
          <p:nvPr/>
        </p:nvSpPr>
        <p:spPr>
          <a:xfrm flipH="1">
            <a:off x="8847899" y="1254642"/>
            <a:ext cx="1875823" cy="42566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F864179-1DEB-FB4F-9F9B-31ABF57F2E08}"/>
              </a:ext>
            </a:extLst>
          </p:cNvPr>
          <p:cNvSpPr/>
          <p:nvPr/>
        </p:nvSpPr>
        <p:spPr>
          <a:xfrm flipH="1">
            <a:off x="7138009" y="2480462"/>
            <a:ext cx="1724591" cy="30308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2177BB6-7CB2-E44F-BA26-8FCFF153E74B}"/>
              </a:ext>
            </a:extLst>
          </p:cNvPr>
          <p:cNvSpPr/>
          <p:nvPr/>
        </p:nvSpPr>
        <p:spPr>
          <a:xfrm flipH="1">
            <a:off x="7138009" y="1254642"/>
            <a:ext cx="1724592" cy="830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4842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hteck 75">
            <a:extLst>
              <a:ext uri="{FF2B5EF4-FFF2-40B4-BE49-F238E27FC236}">
                <a16:creationId xmlns:a16="http://schemas.microsoft.com/office/drawing/2014/main" id="{81B9FA96-AC3A-D944-A4A5-C24DE7FB3673}"/>
              </a:ext>
            </a:extLst>
          </p:cNvPr>
          <p:cNvSpPr/>
          <p:nvPr/>
        </p:nvSpPr>
        <p:spPr>
          <a:xfrm rot="10800000">
            <a:off x="1453990" y="1423885"/>
            <a:ext cx="4679999" cy="3600000"/>
          </a:xfrm>
          <a:prstGeom prst="rect">
            <a:avLst/>
          </a:prstGeom>
          <a:solidFill>
            <a:schemeClr val="bg1">
              <a:alpha val="66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61B9B02-0E53-6D45-9FDE-77DC1BF61FFC}"/>
              </a:ext>
            </a:extLst>
          </p:cNvPr>
          <p:cNvSpPr/>
          <p:nvPr/>
        </p:nvSpPr>
        <p:spPr>
          <a:xfrm>
            <a:off x="2764407" y="2082200"/>
            <a:ext cx="658477" cy="6584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1C2FFB4B-FCDB-C44F-BAF5-3F46ADEB022B}"/>
              </a:ext>
            </a:extLst>
          </p:cNvPr>
          <p:cNvSpPr/>
          <p:nvPr/>
        </p:nvSpPr>
        <p:spPr>
          <a:xfrm>
            <a:off x="2855784" y="2722337"/>
            <a:ext cx="517375" cy="84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Parallelogramm 81">
            <a:extLst>
              <a:ext uri="{FF2B5EF4-FFF2-40B4-BE49-F238E27FC236}">
                <a16:creationId xmlns:a16="http://schemas.microsoft.com/office/drawing/2014/main" id="{09437E72-C66C-FC4B-B8BB-BFE3644FEE38}"/>
              </a:ext>
            </a:extLst>
          </p:cNvPr>
          <p:cNvSpPr/>
          <p:nvPr/>
        </p:nvSpPr>
        <p:spPr>
          <a:xfrm rot="1500000">
            <a:off x="2551886" y="3465792"/>
            <a:ext cx="303408" cy="1034751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Parallelogramm 82">
            <a:extLst>
              <a:ext uri="{FF2B5EF4-FFF2-40B4-BE49-F238E27FC236}">
                <a16:creationId xmlns:a16="http://schemas.microsoft.com/office/drawing/2014/main" id="{315738CE-9334-3446-A71C-87F65440E950}"/>
              </a:ext>
            </a:extLst>
          </p:cNvPr>
          <p:cNvSpPr/>
          <p:nvPr/>
        </p:nvSpPr>
        <p:spPr>
          <a:xfrm rot="20040000">
            <a:off x="3269735" y="3492132"/>
            <a:ext cx="303408" cy="1034751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DABA6A5C-8285-8B40-8447-EAD2319A4DD3}"/>
              </a:ext>
            </a:extLst>
          </p:cNvPr>
          <p:cNvSpPr/>
          <p:nvPr/>
        </p:nvSpPr>
        <p:spPr>
          <a:xfrm rot="19440000">
            <a:off x="2221717" y="2933092"/>
            <a:ext cx="799580" cy="141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F2E27AA9-9088-DC4C-9990-38596D46E9B9}"/>
              </a:ext>
            </a:extLst>
          </p:cNvPr>
          <p:cNvSpPr/>
          <p:nvPr/>
        </p:nvSpPr>
        <p:spPr>
          <a:xfrm rot="2448484">
            <a:off x="3215410" y="2957940"/>
            <a:ext cx="799580" cy="141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B2C75C89-97EA-3D48-8F37-F4701B2A0D4E}"/>
              </a:ext>
            </a:extLst>
          </p:cNvPr>
          <p:cNvSpPr/>
          <p:nvPr/>
        </p:nvSpPr>
        <p:spPr>
          <a:xfrm>
            <a:off x="5530480" y="1481037"/>
            <a:ext cx="603507" cy="352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493BAF9-A629-AA45-9AF5-0655344A07E5}"/>
              </a:ext>
            </a:extLst>
          </p:cNvPr>
          <p:cNvSpPr/>
          <p:nvPr/>
        </p:nvSpPr>
        <p:spPr>
          <a:xfrm>
            <a:off x="3418364" y="2364403"/>
            <a:ext cx="2116638" cy="940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B42F4FB-E718-A342-A9F4-56A2ACF83B04}"/>
              </a:ext>
            </a:extLst>
          </p:cNvPr>
          <p:cNvSpPr/>
          <p:nvPr/>
        </p:nvSpPr>
        <p:spPr>
          <a:xfrm rot="5400000" flipH="1">
            <a:off x="7460306" y="2829461"/>
            <a:ext cx="4680000" cy="187541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14766FC-F96A-5840-AC31-7CD2E7601DB4}"/>
              </a:ext>
            </a:extLst>
          </p:cNvPr>
          <p:cNvSpPr/>
          <p:nvPr/>
        </p:nvSpPr>
        <p:spPr>
          <a:xfrm rot="16200000" flipH="1">
            <a:off x="8591552" y="3969003"/>
            <a:ext cx="692919" cy="359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AAC553D-A8B2-F84B-AD92-D1FB08E8147C}"/>
              </a:ext>
            </a:extLst>
          </p:cNvPr>
          <p:cNvSpPr/>
          <p:nvPr/>
        </p:nvSpPr>
        <p:spPr>
          <a:xfrm flipH="1">
            <a:off x="8847899" y="1254642"/>
            <a:ext cx="1875823" cy="4256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F864179-1DEB-FB4F-9F9B-31ABF57F2E08}"/>
              </a:ext>
            </a:extLst>
          </p:cNvPr>
          <p:cNvSpPr/>
          <p:nvPr/>
        </p:nvSpPr>
        <p:spPr>
          <a:xfrm flipH="1">
            <a:off x="7138009" y="2480462"/>
            <a:ext cx="1724591" cy="30308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2177BB6-7CB2-E44F-BA26-8FCFF153E74B}"/>
              </a:ext>
            </a:extLst>
          </p:cNvPr>
          <p:cNvSpPr/>
          <p:nvPr/>
        </p:nvSpPr>
        <p:spPr>
          <a:xfrm flipH="1">
            <a:off x="7138009" y="1254642"/>
            <a:ext cx="1724592" cy="8305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0454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2140B02-C77F-A44D-B089-B906457E978C}"/>
              </a:ext>
            </a:extLst>
          </p:cNvPr>
          <p:cNvGrpSpPr/>
          <p:nvPr/>
        </p:nvGrpSpPr>
        <p:grpSpPr>
          <a:xfrm>
            <a:off x="1879689" y="1254641"/>
            <a:ext cx="8858322" cy="4860820"/>
            <a:chOff x="1879689" y="1254641"/>
            <a:chExt cx="8858322" cy="486082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9FBC4EA5-AD59-F643-89D2-A450973ECBFB}"/>
                </a:ext>
              </a:extLst>
            </p:cNvPr>
            <p:cNvGrpSpPr/>
            <p:nvPr/>
          </p:nvGrpSpPr>
          <p:grpSpPr>
            <a:xfrm rot="16200000">
              <a:off x="1435378" y="1698952"/>
              <a:ext cx="4852523" cy="3963901"/>
              <a:chOff x="1453990" y="1423885"/>
              <a:chExt cx="4679999" cy="3600000"/>
            </a:xfrm>
          </p:grpSpPr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81B9FA96-AC3A-D944-A4A5-C24DE7FB3673}"/>
                  </a:ext>
                </a:extLst>
              </p:cNvPr>
              <p:cNvSpPr/>
              <p:nvPr/>
            </p:nvSpPr>
            <p:spPr>
              <a:xfrm rot="10800000">
                <a:off x="1453990" y="1423885"/>
                <a:ext cx="4679999" cy="3600000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61B9B02-0E53-6D45-9FDE-77DC1BF61FFC}"/>
                  </a:ext>
                </a:extLst>
              </p:cNvPr>
              <p:cNvSpPr/>
              <p:nvPr/>
            </p:nvSpPr>
            <p:spPr>
              <a:xfrm>
                <a:off x="2764407" y="2082200"/>
                <a:ext cx="658477" cy="65847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1C2FFB4B-FCDB-C44F-BAF5-3F46ADEB022B}"/>
                  </a:ext>
                </a:extLst>
              </p:cNvPr>
              <p:cNvSpPr/>
              <p:nvPr/>
            </p:nvSpPr>
            <p:spPr>
              <a:xfrm>
                <a:off x="2855784" y="2722337"/>
                <a:ext cx="517375" cy="8466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Parallelogramm 81">
                <a:extLst>
                  <a:ext uri="{FF2B5EF4-FFF2-40B4-BE49-F238E27FC236}">
                    <a16:creationId xmlns:a16="http://schemas.microsoft.com/office/drawing/2014/main" id="{09437E72-C66C-FC4B-B8BB-BFE3644FEE38}"/>
                  </a:ext>
                </a:extLst>
              </p:cNvPr>
              <p:cNvSpPr/>
              <p:nvPr/>
            </p:nvSpPr>
            <p:spPr>
              <a:xfrm rot="1500000">
                <a:off x="2551886" y="3465792"/>
                <a:ext cx="303408" cy="1034751"/>
              </a:xfrm>
              <a:prstGeom prst="parallelogram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Parallelogramm 82">
                <a:extLst>
                  <a:ext uri="{FF2B5EF4-FFF2-40B4-BE49-F238E27FC236}">
                    <a16:creationId xmlns:a16="http://schemas.microsoft.com/office/drawing/2014/main" id="{315738CE-9334-3446-A71C-87F65440E950}"/>
                  </a:ext>
                </a:extLst>
              </p:cNvPr>
              <p:cNvSpPr/>
              <p:nvPr/>
            </p:nvSpPr>
            <p:spPr>
              <a:xfrm rot="20040000">
                <a:off x="3269735" y="3492132"/>
                <a:ext cx="303408" cy="1034751"/>
              </a:xfrm>
              <a:prstGeom prst="parallelogram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DABA6A5C-8285-8B40-8447-EAD2319A4DD3}"/>
                  </a:ext>
                </a:extLst>
              </p:cNvPr>
              <p:cNvSpPr/>
              <p:nvPr/>
            </p:nvSpPr>
            <p:spPr>
              <a:xfrm rot="19440000">
                <a:off x="2221717" y="2933092"/>
                <a:ext cx="799580" cy="1411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F2E27AA9-9088-DC4C-9990-38596D46E9B9}"/>
                  </a:ext>
                </a:extLst>
              </p:cNvPr>
              <p:cNvSpPr/>
              <p:nvPr/>
            </p:nvSpPr>
            <p:spPr>
              <a:xfrm rot="2448484">
                <a:off x="3215410" y="2957940"/>
                <a:ext cx="799580" cy="1411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B2C75C89-97EA-3D48-8F37-F4701B2A0D4E}"/>
                  </a:ext>
                </a:extLst>
              </p:cNvPr>
              <p:cNvSpPr/>
              <p:nvPr/>
            </p:nvSpPr>
            <p:spPr>
              <a:xfrm>
                <a:off x="5530480" y="1481037"/>
                <a:ext cx="603507" cy="3528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B493BAF9-A629-AA45-9AF5-0655344A07E5}"/>
                  </a:ext>
                </a:extLst>
              </p:cNvPr>
              <p:cNvSpPr/>
              <p:nvPr/>
            </p:nvSpPr>
            <p:spPr>
              <a:xfrm>
                <a:off x="3418364" y="2364403"/>
                <a:ext cx="2116638" cy="940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B42F4FB-E718-A342-A9F4-56A2ACF83B04}"/>
                </a:ext>
              </a:extLst>
            </p:cNvPr>
            <p:cNvSpPr/>
            <p:nvPr/>
          </p:nvSpPr>
          <p:spPr>
            <a:xfrm rot="5400000" flipH="1">
              <a:off x="7460306" y="2829461"/>
              <a:ext cx="4680000" cy="1875410"/>
            </a:xfrm>
            <a:prstGeom prst="rect">
              <a:avLst/>
            </a:prstGeom>
            <a:solidFill>
              <a:schemeClr val="bg1">
                <a:lumMod val="85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14766FC-F96A-5840-AC31-7CD2E7601DB4}"/>
                </a:ext>
              </a:extLst>
            </p:cNvPr>
            <p:cNvSpPr/>
            <p:nvPr/>
          </p:nvSpPr>
          <p:spPr>
            <a:xfrm rot="16200000" flipH="1">
              <a:off x="8591552" y="3969003"/>
              <a:ext cx="692919" cy="35999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AAC553D-A8B2-F84B-AD92-D1FB08E8147C}"/>
                </a:ext>
              </a:extLst>
            </p:cNvPr>
            <p:cNvSpPr/>
            <p:nvPr/>
          </p:nvSpPr>
          <p:spPr>
            <a:xfrm flipH="1">
              <a:off x="8847899" y="1254642"/>
              <a:ext cx="1875823" cy="42566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F864179-1DEB-FB4F-9F9B-31ABF57F2E08}"/>
                </a:ext>
              </a:extLst>
            </p:cNvPr>
            <p:cNvSpPr/>
            <p:nvPr/>
          </p:nvSpPr>
          <p:spPr>
            <a:xfrm flipH="1">
              <a:off x="7138009" y="2480462"/>
              <a:ext cx="1724591" cy="30308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2177BB6-7CB2-E44F-BA26-8FCFF153E74B}"/>
                </a:ext>
              </a:extLst>
            </p:cNvPr>
            <p:cNvSpPr/>
            <p:nvPr/>
          </p:nvSpPr>
          <p:spPr>
            <a:xfrm flipH="1">
              <a:off x="7138009" y="1254642"/>
              <a:ext cx="1724592" cy="8305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FB037533-1E2C-F34A-8117-FD45E5414B28}"/>
                </a:ext>
              </a:extLst>
            </p:cNvPr>
            <p:cNvGrpSpPr/>
            <p:nvPr/>
          </p:nvGrpSpPr>
          <p:grpSpPr>
            <a:xfrm>
              <a:off x="3723945" y="2212175"/>
              <a:ext cx="489462" cy="2902688"/>
              <a:chOff x="3338179" y="2169311"/>
              <a:chExt cx="489462" cy="2902688"/>
            </a:xfrm>
          </p:grpSpPr>
          <p:sp>
            <p:nvSpPr>
              <p:cNvPr id="25" name="Pfeil nach oben 24">
                <a:extLst>
                  <a:ext uri="{FF2B5EF4-FFF2-40B4-BE49-F238E27FC236}">
                    <a16:creationId xmlns:a16="http://schemas.microsoft.com/office/drawing/2014/main" id="{5D982A99-A942-3F44-9FC7-42AA1502233C}"/>
                  </a:ext>
                </a:extLst>
              </p:cNvPr>
              <p:cNvSpPr/>
              <p:nvPr/>
            </p:nvSpPr>
            <p:spPr>
              <a:xfrm>
                <a:off x="3338179" y="2169311"/>
                <a:ext cx="489462" cy="2902688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F64DE149-0248-BF40-B85A-320D2A5CE43B}"/>
                  </a:ext>
                </a:extLst>
              </p:cNvPr>
              <p:cNvSpPr txBox="1"/>
              <p:nvPr/>
            </p:nvSpPr>
            <p:spPr>
              <a:xfrm rot="16200000">
                <a:off x="2731238" y="3356363"/>
                <a:ext cx="1686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Reibrichtung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55CEC04C-87C8-B645-B5CD-0EEBB4AAC7C8}"/>
                </a:ext>
              </a:extLst>
            </p:cNvPr>
            <p:cNvGrpSpPr/>
            <p:nvPr/>
          </p:nvGrpSpPr>
          <p:grpSpPr>
            <a:xfrm>
              <a:off x="8667420" y="2140738"/>
              <a:ext cx="489462" cy="2902688"/>
              <a:chOff x="3338179" y="2169311"/>
              <a:chExt cx="489462" cy="2902688"/>
            </a:xfrm>
          </p:grpSpPr>
          <p:sp>
            <p:nvSpPr>
              <p:cNvPr id="28" name="Pfeil nach oben 27">
                <a:extLst>
                  <a:ext uri="{FF2B5EF4-FFF2-40B4-BE49-F238E27FC236}">
                    <a16:creationId xmlns:a16="http://schemas.microsoft.com/office/drawing/2014/main" id="{3F4A0D2A-25DE-A347-A561-D66A1361DDE5}"/>
                  </a:ext>
                </a:extLst>
              </p:cNvPr>
              <p:cNvSpPr/>
              <p:nvPr/>
            </p:nvSpPr>
            <p:spPr>
              <a:xfrm>
                <a:off x="3338179" y="2169311"/>
                <a:ext cx="489462" cy="2902688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80DF6C66-7C8A-AA42-BA51-BC2A12C44796}"/>
                  </a:ext>
                </a:extLst>
              </p:cNvPr>
              <p:cNvSpPr txBox="1"/>
              <p:nvPr/>
            </p:nvSpPr>
            <p:spPr>
              <a:xfrm rot="16200000">
                <a:off x="2766957" y="3392081"/>
                <a:ext cx="1614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Reibrichtung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16502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FE26D71-90B9-244E-AF2D-A45B79758A06}"/>
              </a:ext>
            </a:extLst>
          </p:cNvPr>
          <p:cNvGrpSpPr/>
          <p:nvPr/>
        </p:nvGrpSpPr>
        <p:grpSpPr>
          <a:xfrm>
            <a:off x="3611428" y="1008205"/>
            <a:ext cx="4679999" cy="4500575"/>
            <a:chOff x="3611428" y="1008205"/>
            <a:chExt cx="4679999" cy="450057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AFC8CC6-9317-0A4C-A0B2-ED1F35DA2A92}"/>
                </a:ext>
              </a:extLst>
            </p:cNvPr>
            <p:cNvSpPr/>
            <p:nvPr/>
          </p:nvSpPr>
          <p:spPr>
            <a:xfrm rot="10800000">
              <a:off x="3611428" y="1423885"/>
              <a:ext cx="4679999" cy="36000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6BE66-2479-104C-A0CF-351C44EA66DD}"/>
                </a:ext>
              </a:extLst>
            </p:cNvPr>
            <p:cNvSpPr/>
            <p:nvPr/>
          </p:nvSpPr>
          <p:spPr>
            <a:xfrm>
              <a:off x="4921845" y="2082200"/>
              <a:ext cx="658477" cy="6584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6CE3385-68BB-9C4C-B2FB-E766B9B99D93}"/>
                </a:ext>
              </a:extLst>
            </p:cNvPr>
            <p:cNvSpPr/>
            <p:nvPr/>
          </p:nvSpPr>
          <p:spPr>
            <a:xfrm>
              <a:off x="5013222" y="2722337"/>
              <a:ext cx="517375" cy="8466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arallelogramm 19">
              <a:extLst>
                <a:ext uri="{FF2B5EF4-FFF2-40B4-BE49-F238E27FC236}">
                  <a16:creationId xmlns:a16="http://schemas.microsoft.com/office/drawing/2014/main" id="{CAD22D6A-9B63-654C-83E8-1DBB23746C4A}"/>
                </a:ext>
              </a:extLst>
            </p:cNvPr>
            <p:cNvSpPr/>
            <p:nvPr/>
          </p:nvSpPr>
          <p:spPr>
            <a:xfrm rot="1500000">
              <a:off x="4709324" y="3465792"/>
              <a:ext cx="303408" cy="1034751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arallelogramm 20">
              <a:extLst>
                <a:ext uri="{FF2B5EF4-FFF2-40B4-BE49-F238E27FC236}">
                  <a16:creationId xmlns:a16="http://schemas.microsoft.com/office/drawing/2014/main" id="{D08667A3-5B07-D142-91FA-6E1BA90CF52C}"/>
                </a:ext>
              </a:extLst>
            </p:cNvPr>
            <p:cNvSpPr/>
            <p:nvPr/>
          </p:nvSpPr>
          <p:spPr>
            <a:xfrm rot="20040000">
              <a:off x="5427173" y="3492132"/>
              <a:ext cx="303408" cy="1034751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08B469A-27CC-9646-881D-1346E62B9556}"/>
                </a:ext>
              </a:extLst>
            </p:cNvPr>
            <p:cNvSpPr/>
            <p:nvPr/>
          </p:nvSpPr>
          <p:spPr>
            <a:xfrm rot="19440000">
              <a:off x="4379155" y="2933092"/>
              <a:ext cx="799580" cy="1411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CD66DB8-82A5-AF4F-9BC0-83F3FD16A3DF}"/>
                </a:ext>
              </a:extLst>
            </p:cNvPr>
            <p:cNvSpPr/>
            <p:nvPr/>
          </p:nvSpPr>
          <p:spPr>
            <a:xfrm rot="2448484">
              <a:off x="5372848" y="2957940"/>
              <a:ext cx="799580" cy="1411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F0A1ACE-A412-F047-9D59-ADD52E84126D}"/>
                </a:ext>
              </a:extLst>
            </p:cNvPr>
            <p:cNvSpPr/>
            <p:nvPr/>
          </p:nvSpPr>
          <p:spPr>
            <a:xfrm>
              <a:off x="7687918" y="1466749"/>
              <a:ext cx="603507" cy="352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FE0BBF62-0630-694D-B0DB-D6387BF43DF8}"/>
                </a:ext>
              </a:extLst>
            </p:cNvPr>
            <p:cNvSpPr/>
            <p:nvPr/>
          </p:nvSpPr>
          <p:spPr>
            <a:xfrm>
              <a:off x="5575802" y="2364403"/>
              <a:ext cx="2116638" cy="940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0FD9628-41A0-5A46-8796-6217A256926F}"/>
                </a:ext>
              </a:extLst>
            </p:cNvPr>
            <p:cNvSpPr/>
            <p:nvPr/>
          </p:nvSpPr>
          <p:spPr>
            <a:xfrm rot="10800000">
              <a:off x="3925515" y="1008205"/>
              <a:ext cx="180002" cy="44899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E70D932-F3F9-C643-A203-94507006E21F}"/>
                </a:ext>
              </a:extLst>
            </p:cNvPr>
            <p:cNvSpPr/>
            <p:nvPr/>
          </p:nvSpPr>
          <p:spPr>
            <a:xfrm rot="10800000">
              <a:off x="7104649" y="1018831"/>
              <a:ext cx="180002" cy="44899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0941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E26390A-07AC-E140-9426-87FD574B669E}"/>
              </a:ext>
            </a:extLst>
          </p:cNvPr>
          <p:cNvGrpSpPr/>
          <p:nvPr/>
        </p:nvGrpSpPr>
        <p:grpSpPr>
          <a:xfrm>
            <a:off x="2141762" y="1008205"/>
            <a:ext cx="7908476" cy="5204555"/>
            <a:chOff x="3572540" y="1008205"/>
            <a:chExt cx="7908476" cy="5204555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1B9FA96-AC3A-D944-A4A5-C24DE7FB3673}"/>
                </a:ext>
              </a:extLst>
            </p:cNvPr>
            <p:cNvSpPr/>
            <p:nvPr/>
          </p:nvSpPr>
          <p:spPr>
            <a:xfrm rot="10800000">
              <a:off x="5342959" y="1381354"/>
              <a:ext cx="4679999" cy="3600000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4AC71656-7D85-3949-9A33-353AD6240A39}"/>
                </a:ext>
              </a:extLst>
            </p:cNvPr>
            <p:cNvGrpSpPr/>
            <p:nvPr/>
          </p:nvGrpSpPr>
          <p:grpSpPr>
            <a:xfrm>
              <a:off x="6110692" y="2039669"/>
              <a:ext cx="1793273" cy="2444683"/>
              <a:chOff x="1792130" y="2643503"/>
              <a:chExt cx="1372574" cy="18711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61B9B02-0E53-6D45-9FDE-77DC1BF61FFC}"/>
                  </a:ext>
                </a:extLst>
              </p:cNvPr>
              <p:cNvSpPr/>
              <p:nvPr/>
            </p:nvSpPr>
            <p:spPr>
              <a:xfrm>
                <a:off x="2207506" y="2643503"/>
                <a:ext cx="503999" cy="50399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1C2FFB4B-FCDB-C44F-BAF5-3F46ADEB022B}"/>
                  </a:ext>
                </a:extLst>
              </p:cNvPr>
              <p:cNvSpPr/>
              <p:nvPr/>
            </p:nvSpPr>
            <p:spPr>
              <a:xfrm>
                <a:off x="2277446" y="3133465"/>
                <a:ext cx="396000" cy="64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Parallelogramm 81">
                <a:extLst>
                  <a:ext uri="{FF2B5EF4-FFF2-40B4-BE49-F238E27FC236}">
                    <a16:creationId xmlns:a16="http://schemas.microsoft.com/office/drawing/2014/main" id="{09437E72-C66C-FC4B-B8BB-BFE3644FEE38}"/>
                  </a:ext>
                </a:extLst>
              </p:cNvPr>
              <p:cNvSpPr/>
              <p:nvPr/>
            </p:nvSpPr>
            <p:spPr>
              <a:xfrm rot="1500000">
                <a:off x="2044842" y="3702506"/>
                <a:ext cx="232229" cy="792000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Parallelogramm 82">
                <a:extLst>
                  <a:ext uri="{FF2B5EF4-FFF2-40B4-BE49-F238E27FC236}">
                    <a16:creationId xmlns:a16="http://schemas.microsoft.com/office/drawing/2014/main" id="{315738CE-9334-3446-A71C-87F65440E950}"/>
                  </a:ext>
                </a:extLst>
              </p:cNvPr>
              <p:cNvSpPr/>
              <p:nvPr/>
            </p:nvSpPr>
            <p:spPr>
              <a:xfrm rot="20040000">
                <a:off x="2594285" y="3722667"/>
                <a:ext cx="232229" cy="792000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DABA6A5C-8285-8B40-8447-EAD2319A4DD3}"/>
                  </a:ext>
                </a:extLst>
              </p:cNvPr>
              <p:cNvSpPr/>
              <p:nvPr/>
            </p:nvSpPr>
            <p:spPr>
              <a:xfrm rot="19440000">
                <a:off x="1792130" y="3294777"/>
                <a:ext cx="612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F2E27AA9-9088-DC4C-9990-38596D46E9B9}"/>
                  </a:ext>
                </a:extLst>
              </p:cNvPr>
              <p:cNvSpPr/>
              <p:nvPr/>
            </p:nvSpPr>
            <p:spPr>
              <a:xfrm rot="2448484">
                <a:off x="2552704" y="3313796"/>
                <a:ext cx="612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B2C75C89-97EA-3D48-8F37-F4701B2A0D4E}"/>
                </a:ext>
              </a:extLst>
            </p:cNvPr>
            <p:cNvSpPr/>
            <p:nvPr/>
          </p:nvSpPr>
          <p:spPr>
            <a:xfrm>
              <a:off x="9419455" y="1406274"/>
              <a:ext cx="603507" cy="3586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B493BAF9-A629-AA45-9AF5-0655344A07E5}"/>
                </a:ext>
              </a:extLst>
            </p:cNvPr>
            <p:cNvSpPr/>
            <p:nvPr/>
          </p:nvSpPr>
          <p:spPr>
            <a:xfrm>
              <a:off x="7307339" y="2321872"/>
              <a:ext cx="2116638" cy="940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0FD9628-41A0-5A46-8796-6217A256926F}"/>
                </a:ext>
              </a:extLst>
            </p:cNvPr>
            <p:cNvSpPr/>
            <p:nvPr/>
          </p:nvSpPr>
          <p:spPr>
            <a:xfrm rot="10800000">
              <a:off x="5512475" y="1008205"/>
              <a:ext cx="180002" cy="44899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E70D932-F3F9-C643-A203-94507006E21F}"/>
                </a:ext>
              </a:extLst>
            </p:cNvPr>
            <p:cNvSpPr/>
            <p:nvPr/>
          </p:nvSpPr>
          <p:spPr>
            <a:xfrm rot="10800000">
              <a:off x="8691609" y="1018831"/>
              <a:ext cx="180002" cy="44899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0E40A7D-4297-BB49-B78E-DE27FD483771}"/>
                </a:ext>
              </a:extLst>
            </p:cNvPr>
            <p:cNvGrpSpPr/>
            <p:nvPr/>
          </p:nvGrpSpPr>
          <p:grpSpPr>
            <a:xfrm>
              <a:off x="5472766" y="1313235"/>
              <a:ext cx="3600002" cy="4899525"/>
              <a:chOff x="6395842" y="1215936"/>
              <a:chExt cx="3600002" cy="4899525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414ED6C8-03BB-274D-B4B4-6D987AC0995D}"/>
                  </a:ext>
                </a:extLst>
              </p:cNvPr>
              <p:cNvSpPr/>
              <p:nvPr/>
            </p:nvSpPr>
            <p:spPr>
              <a:xfrm rot="16200000">
                <a:off x="4993547" y="2829461"/>
                <a:ext cx="4680000" cy="18754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914C216-41A0-5C43-9902-13FC917FF031}"/>
                  </a:ext>
                </a:extLst>
              </p:cNvPr>
              <p:cNvSpPr/>
              <p:nvPr/>
            </p:nvSpPr>
            <p:spPr>
              <a:xfrm rot="5400000">
                <a:off x="7849382" y="3969003"/>
                <a:ext cx="692919" cy="35999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EE19B8FB-8EA1-FA42-96C3-50A0CA3A9088}"/>
                  </a:ext>
                </a:extLst>
              </p:cNvPr>
              <p:cNvSpPr/>
              <p:nvPr/>
            </p:nvSpPr>
            <p:spPr>
              <a:xfrm>
                <a:off x="6410131" y="1215936"/>
                <a:ext cx="1875823" cy="4295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F51A6922-97AD-1F4B-986A-A1E7A7050643}"/>
                  </a:ext>
                </a:extLst>
              </p:cNvPr>
              <p:cNvSpPr/>
              <p:nvPr/>
            </p:nvSpPr>
            <p:spPr>
              <a:xfrm>
                <a:off x="8271253" y="2480462"/>
                <a:ext cx="1724591" cy="30308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9F4712F-812E-9E46-9B4C-F5DF23B90D4E}"/>
                  </a:ext>
                </a:extLst>
              </p:cNvPr>
              <p:cNvSpPr/>
              <p:nvPr/>
            </p:nvSpPr>
            <p:spPr>
              <a:xfrm>
                <a:off x="8271252" y="1215936"/>
                <a:ext cx="1724592" cy="86922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F1ACB3A-91E8-AB44-91F5-9AFE3BAD3F24}"/>
                </a:ext>
              </a:extLst>
            </p:cNvPr>
            <p:cNvSpPr/>
            <p:nvPr/>
          </p:nvSpPr>
          <p:spPr>
            <a:xfrm>
              <a:off x="5476422" y="1281336"/>
              <a:ext cx="3585710" cy="48912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198D2670-FE2A-364A-A9D3-EE9609F8AD09}"/>
                </a:ext>
              </a:extLst>
            </p:cNvPr>
            <p:cNvCxnSpPr>
              <a:cxnSpLocks/>
            </p:cNvCxnSpPr>
            <p:nvPr/>
          </p:nvCxnSpPr>
          <p:spPr>
            <a:xfrm>
              <a:off x="5098693" y="1694564"/>
              <a:ext cx="323984" cy="24454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14B463F-6DB0-F04B-996F-290A3DC0E25D}"/>
                </a:ext>
              </a:extLst>
            </p:cNvPr>
            <p:cNvSpPr txBox="1"/>
            <p:nvPr/>
          </p:nvSpPr>
          <p:spPr>
            <a:xfrm>
              <a:off x="4038170" y="1569781"/>
              <a:ext cx="117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Klebstoff</a:t>
              </a:r>
            </a:p>
          </p:txBody>
        </p: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46406554-61FB-5A4A-80F2-05299273AB39}"/>
                </a:ext>
              </a:extLst>
            </p:cNvPr>
            <p:cNvCxnSpPr>
              <a:cxnSpLocks/>
            </p:cNvCxnSpPr>
            <p:nvPr/>
          </p:nvCxnSpPr>
          <p:spPr>
            <a:xfrm>
              <a:off x="5439028" y="1346809"/>
              <a:ext cx="0" cy="368940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19E96DDD-1BF3-CC43-A836-FB9114B43FC1}"/>
                </a:ext>
              </a:extLst>
            </p:cNvPr>
            <p:cNvCxnSpPr/>
            <p:nvPr/>
          </p:nvCxnSpPr>
          <p:spPr>
            <a:xfrm flipH="1">
              <a:off x="9123386" y="1727340"/>
              <a:ext cx="276447" cy="19138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1EE1FA1-0FBD-0243-9AD6-BAC2AEA1931E}"/>
                </a:ext>
              </a:extLst>
            </p:cNvPr>
            <p:cNvSpPr txBox="1"/>
            <p:nvPr/>
          </p:nvSpPr>
          <p:spPr>
            <a:xfrm>
              <a:off x="9407667" y="1569781"/>
              <a:ext cx="2073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Klebstoff</a:t>
              </a:r>
            </a:p>
          </p:txBody>
        </p: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A34C54C-65E2-5D44-8EEB-F97745CF45EE}"/>
                </a:ext>
              </a:extLst>
            </p:cNvPr>
            <p:cNvCxnSpPr>
              <a:cxnSpLocks/>
            </p:cNvCxnSpPr>
            <p:nvPr/>
          </p:nvCxnSpPr>
          <p:spPr>
            <a:xfrm>
              <a:off x="9085996" y="1293646"/>
              <a:ext cx="0" cy="368940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977FEE3-3324-9E40-8FC4-CA1EDF67B2EC}"/>
                </a:ext>
              </a:extLst>
            </p:cNvPr>
            <p:cNvSpPr txBox="1"/>
            <p:nvPr/>
          </p:nvSpPr>
          <p:spPr>
            <a:xfrm>
              <a:off x="3572540" y="464642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912877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2225098-5790-5843-8653-E10D75385B52}"/>
              </a:ext>
            </a:extLst>
          </p:cNvPr>
          <p:cNvGrpSpPr/>
          <p:nvPr/>
        </p:nvGrpSpPr>
        <p:grpSpPr>
          <a:xfrm>
            <a:off x="3755999" y="1281336"/>
            <a:ext cx="4680003" cy="4899525"/>
            <a:chOff x="3755999" y="1281336"/>
            <a:chExt cx="4680003" cy="4899525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22F1F9E8-6825-7644-AA86-6F127BD3928D}"/>
                </a:ext>
              </a:extLst>
            </p:cNvPr>
            <p:cNvGrpSpPr/>
            <p:nvPr/>
          </p:nvGrpSpPr>
          <p:grpSpPr>
            <a:xfrm flipH="1">
              <a:off x="3755999" y="1281336"/>
              <a:ext cx="4680003" cy="4899525"/>
              <a:chOff x="5342959" y="1281336"/>
              <a:chExt cx="4680003" cy="4899525"/>
            </a:xfrm>
          </p:grpSpPr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4AC71656-7D85-3949-9A33-353AD6240A39}"/>
                  </a:ext>
                </a:extLst>
              </p:cNvPr>
              <p:cNvGrpSpPr/>
              <p:nvPr/>
            </p:nvGrpSpPr>
            <p:grpSpPr>
              <a:xfrm>
                <a:off x="6110692" y="2039669"/>
                <a:ext cx="1793273" cy="2444683"/>
                <a:chOff x="1792130" y="2643503"/>
                <a:chExt cx="1372574" cy="1871164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861B9B02-0E53-6D45-9FDE-77DC1BF61FFC}"/>
                    </a:ext>
                  </a:extLst>
                </p:cNvPr>
                <p:cNvSpPr/>
                <p:nvPr/>
              </p:nvSpPr>
              <p:spPr>
                <a:xfrm>
                  <a:off x="2207506" y="2643503"/>
                  <a:ext cx="503999" cy="50399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1" name="Rechteck 80">
                  <a:extLst>
                    <a:ext uri="{FF2B5EF4-FFF2-40B4-BE49-F238E27FC236}">
                      <a16:creationId xmlns:a16="http://schemas.microsoft.com/office/drawing/2014/main" id="{1C2FFB4B-FCDB-C44F-BAF5-3F46ADEB022B}"/>
                    </a:ext>
                  </a:extLst>
                </p:cNvPr>
                <p:cNvSpPr/>
                <p:nvPr/>
              </p:nvSpPr>
              <p:spPr>
                <a:xfrm>
                  <a:off x="2277446" y="3133465"/>
                  <a:ext cx="396000" cy="648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Parallelogramm 81">
                  <a:extLst>
                    <a:ext uri="{FF2B5EF4-FFF2-40B4-BE49-F238E27FC236}">
                      <a16:creationId xmlns:a16="http://schemas.microsoft.com/office/drawing/2014/main" id="{09437E72-C66C-FC4B-B8BB-BFE3644FEE38}"/>
                    </a:ext>
                  </a:extLst>
                </p:cNvPr>
                <p:cNvSpPr/>
                <p:nvPr/>
              </p:nvSpPr>
              <p:spPr>
                <a:xfrm rot="1500000">
                  <a:off x="2044842" y="3702506"/>
                  <a:ext cx="232229" cy="792000"/>
                </a:xfrm>
                <a:prstGeom prst="parallelogram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Parallelogramm 82">
                  <a:extLst>
                    <a:ext uri="{FF2B5EF4-FFF2-40B4-BE49-F238E27FC236}">
                      <a16:creationId xmlns:a16="http://schemas.microsoft.com/office/drawing/2014/main" id="{315738CE-9334-3446-A71C-87F65440E950}"/>
                    </a:ext>
                  </a:extLst>
                </p:cNvPr>
                <p:cNvSpPr/>
                <p:nvPr/>
              </p:nvSpPr>
              <p:spPr>
                <a:xfrm rot="20040000">
                  <a:off x="2594285" y="3722667"/>
                  <a:ext cx="232229" cy="792000"/>
                </a:xfrm>
                <a:prstGeom prst="parallelogram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84" name="Rechteck 83">
                  <a:extLst>
                    <a:ext uri="{FF2B5EF4-FFF2-40B4-BE49-F238E27FC236}">
                      <a16:creationId xmlns:a16="http://schemas.microsoft.com/office/drawing/2014/main" id="{DABA6A5C-8285-8B40-8447-EAD2319A4DD3}"/>
                    </a:ext>
                  </a:extLst>
                </p:cNvPr>
                <p:cNvSpPr/>
                <p:nvPr/>
              </p:nvSpPr>
              <p:spPr>
                <a:xfrm rot="19440000">
                  <a:off x="1792130" y="3294777"/>
                  <a:ext cx="612000" cy="108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Rechteck 84">
                  <a:extLst>
                    <a:ext uri="{FF2B5EF4-FFF2-40B4-BE49-F238E27FC236}">
                      <a16:creationId xmlns:a16="http://schemas.microsoft.com/office/drawing/2014/main" id="{F2E27AA9-9088-DC4C-9990-38596D46E9B9}"/>
                    </a:ext>
                  </a:extLst>
                </p:cNvPr>
                <p:cNvSpPr/>
                <p:nvPr/>
              </p:nvSpPr>
              <p:spPr>
                <a:xfrm rot="2448484">
                  <a:off x="2552704" y="3313796"/>
                  <a:ext cx="612000" cy="108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B2C75C89-97EA-3D48-8F37-F4701B2A0D4E}"/>
                  </a:ext>
                </a:extLst>
              </p:cNvPr>
              <p:cNvSpPr/>
              <p:nvPr/>
            </p:nvSpPr>
            <p:spPr>
              <a:xfrm>
                <a:off x="9419455" y="1406274"/>
                <a:ext cx="603507" cy="358610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B493BAF9-A629-AA45-9AF5-0655344A07E5}"/>
                  </a:ext>
                </a:extLst>
              </p:cNvPr>
              <p:cNvSpPr/>
              <p:nvPr/>
            </p:nvSpPr>
            <p:spPr>
              <a:xfrm>
                <a:off x="7307339" y="2321872"/>
                <a:ext cx="2116638" cy="940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E0E40A7D-4297-BB49-B78E-DE27FD483771}"/>
                  </a:ext>
                </a:extLst>
              </p:cNvPr>
              <p:cNvGrpSpPr/>
              <p:nvPr/>
            </p:nvGrpSpPr>
            <p:grpSpPr>
              <a:xfrm>
                <a:off x="5462133" y="1281336"/>
                <a:ext cx="3600002" cy="4899525"/>
                <a:chOff x="6395842" y="1215936"/>
                <a:chExt cx="3600002" cy="4899525"/>
              </a:xfrm>
            </p:grpSpPr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414ED6C8-03BB-274D-B4B4-6D987AC0995D}"/>
                    </a:ext>
                  </a:extLst>
                </p:cNvPr>
                <p:cNvSpPr/>
                <p:nvPr/>
              </p:nvSpPr>
              <p:spPr>
                <a:xfrm rot="16200000">
                  <a:off x="4993547" y="2829461"/>
                  <a:ext cx="4680000" cy="187541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6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A914C216-41A0-5C43-9902-13FC917FF031}"/>
                    </a:ext>
                  </a:extLst>
                </p:cNvPr>
                <p:cNvSpPr/>
                <p:nvPr/>
              </p:nvSpPr>
              <p:spPr>
                <a:xfrm rot="5400000">
                  <a:off x="7849382" y="3969003"/>
                  <a:ext cx="692919" cy="359999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EE19B8FB-8EA1-FA42-96C3-50A0CA3A9088}"/>
                    </a:ext>
                  </a:extLst>
                </p:cNvPr>
                <p:cNvSpPr/>
                <p:nvPr/>
              </p:nvSpPr>
              <p:spPr>
                <a:xfrm>
                  <a:off x="6410131" y="1215936"/>
                  <a:ext cx="1875823" cy="42953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F51A6922-97AD-1F4B-986A-A1E7A7050643}"/>
                    </a:ext>
                  </a:extLst>
                </p:cNvPr>
                <p:cNvSpPr/>
                <p:nvPr/>
              </p:nvSpPr>
              <p:spPr>
                <a:xfrm>
                  <a:off x="8271253" y="2480462"/>
                  <a:ext cx="1724591" cy="30308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49F4712F-812E-9E46-9B4C-F5DF23B90D4E}"/>
                    </a:ext>
                  </a:extLst>
                </p:cNvPr>
                <p:cNvSpPr/>
                <p:nvPr/>
              </p:nvSpPr>
              <p:spPr>
                <a:xfrm>
                  <a:off x="8271252" y="1215936"/>
                  <a:ext cx="1724592" cy="86922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60FD9628-41A0-5A46-8796-6217A256926F}"/>
                  </a:ext>
                </a:extLst>
              </p:cNvPr>
              <p:cNvSpPr/>
              <p:nvPr/>
            </p:nvSpPr>
            <p:spPr>
              <a:xfrm rot="10800000">
                <a:off x="5478527" y="1408261"/>
                <a:ext cx="213950" cy="36000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DE70D932-F3F9-C643-A203-94507006E21F}"/>
                  </a:ext>
                </a:extLst>
              </p:cNvPr>
              <p:cNvSpPr/>
              <p:nvPr/>
            </p:nvSpPr>
            <p:spPr>
              <a:xfrm rot="10800000">
                <a:off x="8679337" y="1404597"/>
                <a:ext cx="192274" cy="36000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</a:p>
            </p:txBody>
          </p:sp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3F1ACB3A-91E8-AB44-91F5-9AFE3BAD3F24}"/>
                  </a:ext>
                </a:extLst>
              </p:cNvPr>
              <p:cNvSpPr/>
              <p:nvPr/>
            </p:nvSpPr>
            <p:spPr>
              <a:xfrm>
                <a:off x="5476422" y="1281336"/>
                <a:ext cx="3585710" cy="489123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81B9FA96-AC3A-D944-A4A5-C24DE7FB3673}"/>
                  </a:ext>
                </a:extLst>
              </p:cNvPr>
              <p:cNvSpPr/>
              <p:nvPr/>
            </p:nvSpPr>
            <p:spPr>
              <a:xfrm rot="10800000">
                <a:off x="5342959" y="1381354"/>
                <a:ext cx="4679999" cy="3600000"/>
              </a:xfrm>
              <a:prstGeom prst="rect">
                <a:avLst/>
              </a:prstGeom>
              <a:solidFill>
                <a:schemeClr val="bg1">
                  <a:lumMod val="85000"/>
                  <a:alpha val="99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22" name="Träne 21">
              <a:extLst>
                <a:ext uri="{FF2B5EF4-FFF2-40B4-BE49-F238E27FC236}">
                  <a16:creationId xmlns:a16="http://schemas.microsoft.com/office/drawing/2014/main" id="{EDE78B54-1E49-C344-A45C-422E740D9139}"/>
                </a:ext>
              </a:extLst>
            </p:cNvPr>
            <p:cNvSpPr/>
            <p:nvPr/>
          </p:nvSpPr>
          <p:spPr>
            <a:xfrm rot="19201657">
              <a:off x="6214785" y="5027768"/>
              <a:ext cx="432000" cy="432000"/>
            </a:xfrm>
            <a:prstGeom prst="teardrop">
              <a:avLst>
                <a:gd name="adj" fmla="val 143996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A76911E-A06B-2E40-842A-416160B85EE9}"/>
                </a:ext>
              </a:extLst>
            </p:cNvPr>
            <p:cNvSpPr txBox="1"/>
            <p:nvPr/>
          </p:nvSpPr>
          <p:spPr>
            <a:xfrm>
              <a:off x="5759667" y="5388834"/>
              <a:ext cx="177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Flüssigkristall</a:t>
              </a:r>
            </a:p>
          </p:txBody>
        </p: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6FCC1CD3-DB59-0C41-9A3C-A36149255A92}"/>
                </a:ext>
              </a:extLst>
            </p:cNvPr>
            <p:cNvCxnSpPr>
              <a:cxnSpLocks/>
            </p:cNvCxnSpPr>
            <p:nvPr/>
          </p:nvCxnSpPr>
          <p:spPr>
            <a:xfrm>
              <a:off x="8321264" y="1323866"/>
              <a:ext cx="0" cy="368940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94AA89B4-0928-D741-8FB0-96A3A23A77A4}"/>
                </a:ext>
              </a:extLst>
            </p:cNvPr>
            <p:cNvCxnSpPr>
              <a:cxnSpLocks/>
            </p:cNvCxnSpPr>
            <p:nvPr/>
          </p:nvCxnSpPr>
          <p:spPr>
            <a:xfrm>
              <a:off x="4716826" y="1281336"/>
              <a:ext cx="0" cy="368940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ehne 3">
              <a:extLst>
                <a:ext uri="{FF2B5EF4-FFF2-40B4-BE49-F238E27FC236}">
                  <a16:creationId xmlns:a16="http://schemas.microsoft.com/office/drawing/2014/main" id="{47299C5A-36C5-3940-B1F2-17A4216F6A1C}"/>
                </a:ext>
              </a:extLst>
            </p:cNvPr>
            <p:cNvSpPr/>
            <p:nvPr/>
          </p:nvSpPr>
          <p:spPr>
            <a:xfrm rot="6746015">
              <a:off x="5486134" y="3728483"/>
              <a:ext cx="1776671" cy="1776671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6126043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954E84-FFEC-E448-84DE-47CD14D187C6}"/>
              </a:ext>
            </a:extLst>
          </p:cNvPr>
          <p:cNvGrpSpPr/>
          <p:nvPr/>
        </p:nvGrpSpPr>
        <p:grpSpPr>
          <a:xfrm>
            <a:off x="3755999" y="1281336"/>
            <a:ext cx="4680003" cy="4899525"/>
            <a:chOff x="3755999" y="1281336"/>
            <a:chExt cx="4680003" cy="4899525"/>
          </a:xfrm>
        </p:grpSpPr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4AC71656-7D85-3949-9A33-353AD6240A39}"/>
                </a:ext>
              </a:extLst>
            </p:cNvPr>
            <p:cNvGrpSpPr/>
            <p:nvPr/>
          </p:nvGrpSpPr>
          <p:grpSpPr>
            <a:xfrm flipH="1">
              <a:off x="5874996" y="2039669"/>
              <a:ext cx="1793273" cy="2444683"/>
              <a:chOff x="1792130" y="2643503"/>
              <a:chExt cx="1372574" cy="1871164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61B9B02-0E53-6D45-9FDE-77DC1BF61FFC}"/>
                  </a:ext>
                </a:extLst>
              </p:cNvPr>
              <p:cNvSpPr/>
              <p:nvPr/>
            </p:nvSpPr>
            <p:spPr>
              <a:xfrm>
                <a:off x="2207506" y="2643503"/>
                <a:ext cx="503999" cy="50399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1C2FFB4B-FCDB-C44F-BAF5-3F46ADEB022B}"/>
                  </a:ext>
                </a:extLst>
              </p:cNvPr>
              <p:cNvSpPr/>
              <p:nvPr/>
            </p:nvSpPr>
            <p:spPr>
              <a:xfrm>
                <a:off x="2277446" y="3133465"/>
                <a:ext cx="396000" cy="64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2" name="Parallelogramm 81">
                <a:extLst>
                  <a:ext uri="{FF2B5EF4-FFF2-40B4-BE49-F238E27FC236}">
                    <a16:creationId xmlns:a16="http://schemas.microsoft.com/office/drawing/2014/main" id="{09437E72-C66C-FC4B-B8BB-BFE3644FEE38}"/>
                  </a:ext>
                </a:extLst>
              </p:cNvPr>
              <p:cNvSpPr/>
              <p:nvPr/>
            </p:nvSpPr>
            <p:spPr>
              <a:xfrm rot="1500000">
                <a:off x="2044842" y="3702506"/>
                <a:ext cx="232229" cy="792000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Parallelogramm 82">
                <a:extLst>
                  <a:ext uri="{FF2B5EF4-FFF2-40B4-BE49-F238E27FC236}">
                    <a16:creationId xmlns:a16="http://schemas.microsoft.com/office/drawing/2014/main" id="{315738CE-9334-3446-A71C-87F65440E950}"/>
                  </a:ext>
                </a:extLst>
              </p:cNvPr>
              <p:cNvSpPr/>
              <p:nvPr/>
            </p:nvSpPr>
            <p:spPr>
              <a:xfrm rot="20040000">
                <a:off x="2594285" y="3722667"/>
                <a:ext cx="232229" cy="792000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DABA6A5C-8285-8B40-8447-EAD2319A4DD3}"/>
                  </a:ext>
                </a:extLst>
              </p:cNvPr>
              <p:cNvSpPr/>
              <p:nvPr/>
            </p:nvSpPr>
            <p:spPr>
              <a:xfrm rot="19440000">
                <a:off x="1792130" y="3294777"/>
                <a:ext cx="612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F2E27AA9-9088-DC4C-9990-38596D46E9B9}"/>
                  </a:ext>
                </a:extLst>
              </p:cNvPr>
              <p:cNvSpPr/>
              <p:nvPr/>
            </p:nvSpPr>
            <p:spPr>
              <a:xfrm rot="2448484">
                <a:off x="2552704" y="3313796"/>
                <a:ext cx="612000" cy="10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B2C75C89-97EA-3D48-8F37-F4701B2A0D4E}"/>
                </a:ext>
              </a:extLst>
            </p:cNvPr>
            <p:cNvSpPr/>
            <p:nvPr/>
          </p:nvSpPr>
          <p:spPr>
            <a:xfrm flipH="1">
              <a:off x="3755999" y="1406274"/>
              <a:ext cx="603507" cy="358610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B493BAF9-A629-AA45-9AF5-0655344A07E5}"/>
                </a:ext>
              </a:extLst>
            </p:cNvPr>
            <p:cNvSpPr/>
            <p:nvPr/>
          </p:nvSpPr>
          <p:spPr>
            <a:xfrm flipH="1">
              <a:off x="4354984" y="2321872"/>
              <a:ext cx="2116638" cy="9406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E0E40A7D-4297-BB49-B78E-DE27FD483771}"/>
                </a:ext>
              </a:extLst>
            </p:cNvPr>
            <p:cNvGrpSpPr/>
            <p:nvPr/>
          </p:nvGrpSpPr>
          <p:grpSpPr>
            <a:xfrm flipH="1">
              <a:off x="4716826" y="1281336"/>
              <a:ext cx="3600002" cy="4899525"/>
              <a:chOff x="6395842" y="1215936"/>
              <a:chExt cx="3600002" cy="4899525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414ED6C8-03BB-274D-B4B4-6D987AC0995D}"/>
                  </a:ext>
                </a:extLst>
              </p:cNvPr>
              <p:cNvSpPr/>
              <p:nvPr/>
            </p:nvSpPr>
            <p:spPr>
              <a:xfrm rot="16200000">
                <a:off x="4993547" y="2829461"/>
                <a:ext cx="4680000" cy="18754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914C216-41A0-5C43-9902-13FC917FF031}"/>
                  </a:ext>
                </a:extLst>
              </p:cNvPr>
              <p:cNvSpPr/>
              <p:nvPr/>
            </p:nvSpPr>
            <p:spPr>
              <a:xfrm rot="5400000">
                <a:off x="7849382" y="3969003"/>
                <a:ext cx="692919" cy="359999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EE19B8FB-8EA1-FA42-96C3-50A0CA3A9088}"/>
                  </a:ext>
                </a:extLst>
              </p:cNvPr>
              <p:cNvSpPr/>
              <p:nvPr/>
            </p:nvSpPr>
            <p:spPr>
              <a:xfrm>
                <a:off x="6410131" y="1215936"/>
                <a:ext cx="1875823" cy="4295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F51A6922-97AD-1F4B-986A-A1E7A7050643}"/>
                  </a:ext>
                </a:extLst>
              </p:cNvPr>
              <p:cNvSpPr/>
              <p:nvPr/>
            </p:nvSpPr>
            <p:spPr>
              <a:xfrm>
                <a:off x="8271253" y="2480462"/>
                <a:ext cx="1724591" cy="30308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49F4712F-812E-9E46-9B4C-F5DF23B90D4E}"/>
                  </a:ext>
                </a:extLst>
              </p:cNvPr>
              <p:cNvSpPr/>
              <p:nvPr/>
            </p:nvSpPr>
            <p:spPr>
              <a:xfrm>
                <a:off x="8271252" y="1215936"/>
                <a:ext cx="1724592" cy="86922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0FD9628-41A0-5A46-8796-6217A256926F}"/>
                </a:ext>
              </a:extLst>
            </p:cNvPr>
            <p:cNvSpPr/>
            <p:nvPr/>
          </p:nvSpPr>
          <p:spPr>
            <a:xfrm rot="10800000" flipH="1">
              <a:off x="8134025" y="1323865"/>
              <a:ext cx="168513" cy="365748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E70D932-F3F9-C643-A203-94507006E21F}"/>
                </a:ext>
              </a:extLst>
            </p:cNvPr>
            <p:cNvSpPr/>
            <p:nvPr/>
          </p:nvSpPr>
          <p:spPr>
            <a:xfrm rot="10800000" flipH="1">
              <a:off x="4907350" y="1356047"/>
              <a:ext cx="198312" cy="365722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F1ACB3A-91E8-AB44-91F5-9AFE3BAD3F24}"/>
                </a:ext>
              </a:extLst>
            </p:cNvPr>
            <p:cNvSpPr/>
            <p:nvPr/>
          </p:nvSpPr>
          <p:spPr>
            <a:xfrm flipH="1">
              <a:off x="4716829" y="1281336"/>
              <a:ext cx="3585710" cy="48912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1B9FA96-AC3A-D944-A4A5-C24DE7FB3673}"/>
                </a:ext>
              </a:extLst>
            </p:cNvPr>
            <p:cNvSpPr/>
            <p:nvPr/>
          </p:nvSpPr>
          <p:spPr>
            <a:xfrm rot="10800000" flipH="1">
              <a:off x="3756003" y="1381354"/>
              <a:ext cx="4679999" cy="3600000"/>
            </a:xfrm>
            <a:prstGeom prst="rect">
              <a:avLst/>
            </a:prstGeom>
            <a:solidFill>
              <a:schemeClr val="bg1">
                <a:lumMod val="85000"/>
                <a:alpha val="99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6FCC1CD3-DB59-0C41-9A3C-A36149255A92}"/>
                </a:ext>
              </a:extLst>
            </p:cNvPr>
            <p:cNvCxnSpPr>
              <a:cxnSpLocks/>
            </p:cNvCxnSpPr>
            <p:nvPr/>
          </p:nvCxnSpPr>
          <p:spPr>
            <a:xfrm>
              <a:off x="8321264" y="1323866"/>
              <a:ext cx="0" cy="368940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94AA89B4-0928-D741-8FB0-96A3A23A77A4}"/>
                </a:ext>
              </a:extLst>
            </p:cNvPr>
            <p:cNvCxnSpPr>
              <a:cxnSpLocks/>
            </p:cNvCxnSpPr>
            <p:nvPr/>
          </p:nvCxnSpPr>
          <p:spPr>
            <a:xfrm>
              <a:off x="4716826" y="1356048"/>
              <a:ext cx="0" cy="362532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DFBA1767-DF96-3A46-920B-D503BC298F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827" y="4992383"/>
              <a:ext cx="360000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B39C60F4-3CC2-0246-A444-0585618657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827" y="1356048"/>
              <a:ext cx="360000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94DE40D-BADC-3746-AEDF-9C108EEC4F06}"/>
                </a:ext>
              </a:extLst>
            </p:cNvPr>
            <p:cNvSpPr/>
            <p:nvPr/>
          </p:nvSpPr>
          <p:spPr>
            <a:xfrm>
              <a:off x="5105662" y="1452961"/>
              <a:ext cx="3028363" cy="347747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05885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020ED40-DAF1-F447-864D-6A523ECC40CE}"/>
              </a:ext>
            </a:extLst>
          </p:cNvPr>
          <p:cNvGrpSpPr/>
          <p:nvPr/>
        </p:nvGrpSpPr>
        <p:grpSpPr>
          <a:xfrm>
            <a:off x="2052194" y="1005803"/>
            <a:ext cx="9624232" cy="5264367"/>
            <a:chOff x="1741067" y="-218840"/>
            <a:chExt cx="12074402" cy="6604588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88C5EAA0-34C8-ED4E-B228-72C4069678ED}"/>
                </a:ext>
              </a:extLst>
            </p:cNvPr>
            <p:cNvGrpSpPr/>
            <p:nvPr/>
          </p:nvGrpSpPr>
          <p:grpSpPr>
            <a:xfrm>
              <a:off x="1741067" y="-218840"/>
              <a:ext cx="12074402" cy="6604588"/>
              <a:chOff x="1741067" y="-218840"/>
              <a:chExt cx="12074402" cy="6604588"/>
            </a:xfrm>
          </p:grpSpPr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3899ECE5-2511-8440-8A63-ABFAED502563}"/>
                  </a:ext>
                </a:extLst>
              </p:cNvPr>
              <p:cNvSpPr/>
              <p:nvPr/>
            </p:nvSpPr>
            <p:spPr>
              <a:xfrm>
                <a:off x="4843557" y="27501"/>
                <a:ext cx="6003655" cy="5814218"/>
              </a:xfrm>
              <a:prstGeom prst="rect">
                <a:avLst/>
              </a:prstGeom>
              <a:solidFill>
                <a:srgbClr val="FFC000">
                  <a:alpha val="31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6E358FB-B134-0845-A426-AC71BF8DB836}"/>
                  </a:ext>
                </a:extLst>
              </p:cNvPr>
              <p:cNvSpPr/>
              <p:nvPr/>
            </p:nvSpPr>
            <p:spPr>
              <a:xfrm flipH="1">
                <a:off x="7883934" y="1444251"/>
                <a:ext cx="658477" cy="65847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6A483956-C07F-3146-89B7-DFD01BB71EBD}"/>
                  </a:ext>
                </a:extLst>
              </p:cNvPr>
              <p:cNvSpPr/>
              <p:nvPr/>
            </p:nvSpPr>
            <p:spPr>
              <a:xfrm flipH="1">
                <a:off x="7933658" y="2084388"/>
                <a:ext cx="517375" cy="84661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FFB84772-44F8-4148-BE39-237F59622DA7}"/>
                  </a:ext>
                </a:extLst>
              </p:cNvPr>
              <p:cNvSpPr/>
              <p:nvPr/>
            </p:nvSpPr>
            <p:spPr>
              <a:xfrm rot="20100000" flipH="1">
                <a:off x="8451524" y="2827843"/>
                <a:ext cx="303408" cy="1034751"/>
              </a:xfrm>
              <a:prstGeom prst="parallelogram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074DF4A3-83AD-4D4B-9806-992A5A77ABDE}"/>
                  </a:ext>
                </a:extLst>
              </p:cNvPr>
              <p:cNvSpPr/>
              <p:nvPr/>
            </p:nvSpPr>
            <p:spPr>
              <a:xfrm rot="1560000" flipH="1">
                <a:off x="7733674" y="2854183"/>
                <a:ext cx="303408" cy="1034751"/>
              </a:xfrm>
              <a:prstGeom prst="parallelogram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10F2544C-B8C5-2542-B9B5-28CEE69CB7F3}"/>
                  </a:ext>
                </a:extLst>
              </p:cNvPr>
              <p:cNvSpPr/>
              <p:nvPr/>
            </p:nvSpPr>
            <p:spPr>
              <a:xfrm rot="2160000" flipH="1">
                <a:off x="8285521" y="2295143"/>
                <a:ext cx="799580" cy="14110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EB70AD1B-0C50-8447-80F1-1F37BD82BD09}"/>
                  </a:ext>
                </a:extLst>
              </p:cNvPr>
              <p:cNvSpPr/>
              <p:nvPr/>
            </p:nvSpPr>
            <p:spPr>
              <a:xfrm rot="19151516" flipH="1">
                <a:off x="7291828" y="2319991"/>
                <a:ext cx="799580" cy="14110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AC035855-ED95-694B-B1F5-6CB0D16C29F9}"/>
                  </a:ext>
                </a:extLst>
              </p:cNvPr>
              <p:cNvSpPr/>
              <p:nvPr/>
            </p:nvSpPr>
            <p:spPr>
              <a:xfrm flipH="1">
                <a:off x="5183464" y="796568"/>
                <a:ext cx="603507" cy="35861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8B46789E-B36B-134D-9CBA-DD6D17747EA8}"/>
                  </a:ext>
                </a:extLst>
              </p:cNvPr>
              <p:cNvSpPr/>
              <p:nvPr/>
            </p:nvSpPr>
            <p:spPr>
              <a:xfrm flipH="1">
                <a:off x="5771816" y="1726454"/>
                <a:ext cx="2116638" cy="940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86E45AC4-13DD-0E4C-A134-3D3D150D1171}"/>
                  </a:ext>
                </a:extLst>
              </p:cNvPr>
              <p:cNvSpPr/>
              <p:nvPr/>
            </p:nvSpPr>
            <p:spPr>
              <a:xfrm rot="10800000" flipH="1">
                <a:off x="9490007" y="890366"/>
                <a:ext cx="160622" cy="350893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3FE45C01-A510-2045-A2B6-31F163B30F16}"/>
                  </a:ext>
                </a:extLst>
              </p:cNvPr>
              <p:cNvSpPr/>
              <p:nvPr/>
            </p:nvSpPr>
            <p:spPr>
              <a:xfrm rot="10800000" flipH="1">
                <a:off x="6324182" y="890363"/>
                <a:ext cx="170375" cy="350893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8DA21ADD-8969-A34D-9EB0-A613213007DA}"/>
                  </a:ext>
                </a:extLst>
              </p:cNvPr>
              <p:cNvSpPr/>
              <p:nvPr/>
            </p:nvSpPr>
            <p:spPr>
              <a:xfrm flipH="1">
                <a:off x="6631861" y="913527"/>
                <a:ext cx="1215755" cy="66127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6A257650-20CB-C64D-BEA0-135694EAD3AC}"/>
                  </a:ext>
                </a:extLst>
              </p:cNvPr>
              <p:cNvSpPr/>
              <p:nvPr/>
            </p:nvSpPr>
            <p:spPr>
              <a:xfrm flipH="1">
                <a:off x="7857835" y="906177"/>
                <a:ext cx="1364851" cy="352614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BF94546B-6BB5-3E47-B0EB-9B9C66A1DC9E}"/>
                  </a:ext>
                </a:extLst>
              </p:cNvPr>
              <p:cNvSpPr/>
              <p:nvPr/>
            </p:nvSpPr>
            <p:spPr>
              <a:xfrm flipH="1">
                <a:off x="6631860" y="2041439"/>
                <a:ext cx="1215755" cy="239088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70918645-7C61-984C-8F36-710CFCDE1DDB}"/>
                  </a:ext>
                </a:extLst>
              </p:cNvPr>
              <p:cNvSpPr/>
              <p:nvPr/>
            </p:nvSpPr>
            <p:spPr>
              <a:xfrm rot="5400000" flipH="1">
                <a:off x="5613966" y="1404827"/>
                <a:ext cx="4680000" cy="3600000"/>
              </a:xfrm>
              <a:prstGeom prst="rect">
                <a:avLst/>
              </a:prstGeom>
              <a:solidFill>
                <a:schemeClr val="bg1">
                  <a:lumMod val="85000"/>
                  <a:alpha val="6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83" name="Gerade Verbindung 82">
                <a:extLst>
                  <a:ext uri="{FF2B5EF4-FFF2-40B4-BE49-F238E27FC236}">
                    <a16:creationId xmlns:a16="http://schemas.microsoft.com/office/drawing/2014/main" id="{7E95A488-BFA5-3F40-8F1B-039336350604}"/>
                  </a:ext>
                </a:extLst>
              </p:cNvPr>
              <p:cNvCxnSpPr/>
              <p:nvPr/>
            </p:nvCxnSpPr>
            <p:spPr>
              <a:xfrm flipH="1">
                <a:off x="6105307" y="906175"/>
                <a:ext cx="0" cy="346915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83">
                <a:extLst>
                  <a:ext uri="{FF2B5EF4-FFF2-40B4-BE49-F238E27FC236}">
                    <a16:creationId xmlns:a16="http://schemas.microsoft.com/office/drawing/2014/main" id="{8AB3A7D6-E493-8444-ABED-C532F91B4615}"/>
                  </a:ext>
                </a:extLst>
              </p:cNvPr>
              <p:cNvCxnSpPr/>
              <p:nvPr/>
            </p:nvCxnSpPr>
            <p:spPr>
              <a:xfrm flipH="1">
                <a:off x="9751731" y="930154"/>
                <a:ext cx="0" cy="346915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44A1F07D-93CC-F34A-9237-A9D8DD6DDEAB}"/>
                  </a:ext>
                </a:extLst>
              </p:cNvPr>
              <p:cNvSpPr/>
              <p:nvPr/>
            </p:nvSpPr>
            <p:spPr>
              <a:xfrm rot="10800000" flipH="1">
                <a:off x="5159588" y="785936"/>
                <a:ext cx="4679999" cy="3600000"/>
              </a:xfrm>
              <a:prstGeom prst="rect">
                <a:avLst/>
              </a:prstGeom>
              <a:solidFill>
                <a:schemeClr val="bg1">
                  <a:alpha val="33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B67A7057-5C59-2F45-ACF5-EDF8662CD237}"/>
                  </a:ext>
                </a:extLst>
              </p:cNvPr>
              <p:cNvSpPr/>
              <p:nvPr/>
            </p:nvSpPr>
            <p:spPr>
              <a:xfrm>
                <a:off x="6031403" y="796568"/>
                <a:ext cx="3821431" cy="3578757"/>
              </a:xfrm>
              <a:prstGeom prst="rect">
                <a:avLst/>
              </a:prstGeom>
              <a:solidFill>
                <a:schemeClr val="accent1">
                  <a:alpha val="7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38A64E1D-F2D4-E341-9DF9-2D1697D73C23}"/>
                  </a:ext>
                </a:extLst>
              </p:cNvPr>
              <p:cNvSpPr/>
              <p:nvPr/>
            </p:nvSpPr>
            <p:spPr>
              <a:xfrm rot="5400000">
                <a:off x="6126038" y="827127"/>
                <a:ext cx="3633120" cy="3564001"/>
              </a:xfrm>
              <a:prstGeom prst="rect">
                <a:avLst/>
              </a:prstGeom>
              <a:solidFill>
                <a:schemeClr val="accent1">
                  <a:alpha val="7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C1102771-CA02-1C46-8B0C-7610A416BF52}"/>
                  </a:ext>
                </a:extLst>
              </p:cNvPr>
              <p:cNvSpPr/>
              <p:nvPr/>
            </p:nvSpPr>
            <p:spPr>
              <a:xfrm>
                <a:off x="6210128" y="854597"/>
                <a:ext cx="3493625" cy="348496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B8820B09-39D2-E141-B4BD-BBADDDC4BAB5}"/>
                  </a:ext>
                </a:extLst>
              </p:cNvPr>
              <p:cNvSpPr/>
              <p:nvPr/>
            </p:nvSpPr>
            <p:spPr>
              <a:xfrm rot="16200000">
                <a:off x="7644841" y="5451081"/>
                <a:ext cx="334187" cy="14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2F947644-B01D-AD41-9D29-7FFB239CE5D9}"/>
                  </a:ext>
                </a:extLst>
              </p:cNvPr>
              <p:cNvSpPr/>
              <p:nvPr/>
            </p:nvSpPr>
            <p:spPr>
              <a:xfrm>
                <a:off x="5048328" y="2525960"/>
                <a:ext cx="334187" cy="14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86AB71E-4D7B-EA46-98D5-BC475FE13E14}"/>
                  </a:ext>
                </a:extLst>
              </p:cNvPr>
              <p:cNvSpPr/>
              <p:nvPr/>
            </p:nvSpPr>
            <p:spPr>
              <a:xfrm>
                <a:off x="7685307" y="1336113"/>
                <a:ext cx="658477" cy="658477"/>
              </a:xfrm>
              <a:prstGeom prst="ellipse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8" name="Rechteck 117">
                <a:extLst>
                  <a:ext uri="{FF2B5EF4-FFF2-40B4-BE49-F238E27FC236}">
                    <a16:creationId xmlns:a16="http://schemas.microsoft.com/office/drawing/2014/main" id="{069625A8-7308-1244-B0D1-540C2571FAD4}"/>
                  </a:ext>
                </a:extLst>
              </p:cNvPr>
              <p:cNvSpPr/>
              <p:nvPr/>
            </p:nvSpPr>
            <p:spPr>
              <a:xfrm>
                <a:off x="7776684" y="1976250"/>
                <a:ext cx="517375" cy="846615"/>
              </a:xfrm>
              <a:prstGeom prst="rect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9" name="Parallelogramm 118">
                <a:extLst>
                  <a:ext uri="{FF2B5EF4-FFF2-40B4-BE49-F238E27FC236}">
                    <a16:creationId xmlns:a16="http://schemas.microsoft.com/office/drawing/2014/main" id="{A5BC03F0-0E67-614E-981E-267717E4D41A}"/>
                  </a:ext>
                </a:extLst>
              </p:cNvPr>
              <p:cNvSpPr/>
              <p:nvPr/>
            </p:nvSpPr>
            <p:spPr>
              <a:xfrm rot="1500000">
                <a:off x="7472786" y="2709072"/>
                <a:ext cx="303408" cy="1034751"/>
              </a:xfrm>
              <a:prstGeom prst="parallelogram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0" name="Parallelogramm 119">
                <a:extLst>
                  <a:ext uri="{FF2B5EF4-FFF2-40B4-BE49-F238E27FC236}">
                    <a16:creationId xmlns:a16="http://schemas.microsoft.com/office/drawing/2014/main" id="{4ADA7060-21D6-9B4C-9F86-F6F30D59CA34}"/>
                  </a:ext>
                </a:extLst>
              </p:cNvPr>
              <p:cNvSpPr/>
              <p:nvPr/>
            </p:nvSpPr>
            <p:spPr>
              <a:xfrm rot="20040000">
                <a:off x="8190635" y="2735412"/>
                <a:ext cx="303408" cy="1034751"/>
              </a:xfrm>
              <a:prstGeom prst="parallelogram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1" name="Rechteck 120">
                <a:extLst>
                  <a:ext uri="{FF2B5EF4-FFF2-40B4-BE49-F238E27FC236}">
                    <a16:creationId xmlns:a16="http://schemas.microsoft.com/office/drawing/2014/main" id="{9889CCFE-D85A-744F-8571-5CA0BA7DA434}"/>
                  </a:ext>
                </a:extLst>
              </p:cNvPr>
              <p:cNvSpPr/>
              <p:nvPr/>
            </p:nvSpPr>
            <p:spPr>
              <a:xfrm rot="19440000">
                <a:off x="7131984" y="2187005"/>
                <a:ext cx="799580" cy="141102"/>
              </a:xfrm>
              <a:prstGeom prst="rect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Rechteck 121">
                <a:extLst>
                  <a:ext uri="{FF2B5EF4-FFF2-40B4-BE49-F238E27FC236}">
                    <a16:creationId xmlns:a16="http://schemas.microsoft.com/office/drawing/2014/main" id="{B60045FD-1384-5D4B-BAE8-062631A8386F}"/>
                  </a:ext>
                </a:extLst>
              </p:cNvPr>
              <p:cNvSpPr/>
              <p:nvPr/>
            </p:nvSpPr>
            <p:spPr>
              <a:xfrm rot="2448484">
                <a:off x="8136310" y="2211853"/>
                <a:ext cx="799580" cy="141102"/>
              </a:xfrm>
              <a:prstGeom prst="rect">
                <a:avLst/>
              </a:prstGeom>
              <a:solidFill>
                <a:schemeClr val="tx1">
                  <a:alpha val="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4" name="Rechteck 123">
                <a:extLst>
                  <a:ext uri="{FF2B5EF4-FFF2-40B4-BE49-F238E27FC236}">
                    <a16:creationId xmlns:a16="http://schemas.microsoft.com/office/drawing/2014/main" id="{50165191-8D7A-5F47-9D5C-0412D26186BF}"/>
                  </a:ext>
                </a:extLst>
              </p:cNvPr>
              <p:cNvSpPr/>
              <p:nvPr/>
            </p:nvSpPr>
            <p:spPr>
              <a:xfrm rot="5400000">
                <a:off x="7654083" y="280649"/>
                <a:ext cx="599767" cy="953729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27" name="Gerade Verbindung 126">
                <a:extLst>
                  <a:ext uri="{FF2B5EF4-FFF2-40B4-BE49-F238E27FC236}">
                    <a16:creationId xmlns:a16="http://schemas.microsoft.com/office/drawing/2014/main" id="{5F61BD0D-0D6F-394E-8E6E-C9DC75FC1B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474643" y="275734"/>
                <a:ext cx="383460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30">
                <a:extLst>
                  <a:ext uri="{FF2B5EF4-FFF2-40B4-BE49-F238E27FC236}">
                    <a16:creationId xmlns:a16="http://schemas.microsoft.com/office/drawing/2014/main" id="{D3F0B596-87A3-6D48-A538-37EF5947E8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044914" y="285566"/>
                <a:ext cx="383460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Gerade Verbindung 142">
                <a:extLst>
                  <a:ext uri="{FF2B5EF4-FFF2-40B4-BE49-F238E27FC236}">
                    <a16:creationId xmlns:a16="http://schemas.microsoft.com/office/drawing/2014/main" id="{4347738F-8296-A043-9D95-51A264511F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68311" y="-203996"/>
                <a:ext cx="0" cy="57600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Rechteck 143">
                <a:extLst>
                  <a:ext uri="{FF2B5EF4-FFF2-40B4-BE49-F238E27FC236}">
                    <a16:creationId xmlns:a16="http://schemas.microsoft.com/office/drawing/2014/main" id="{8E3E0645-8E30-BC40-B713-863FA125C014}"/>
                  </a:ext>
                </a:extLst>
              </p:cNvPr>
              <p:cNvSpPr/>
              <p:nvPr/>
            </p:nvSpPr>
            <p:spPr>
              <a:xfrm rot="10800000">
                <a:off x="9570318" y="1977274"/>
                <a:ext cx="599767" cy="953729"/>
              </a:xfrm>
              <a:prstGeom prst="rect">
                <a:avLst/>
              </a:prstGeom>
              <a:solidFill>
                <a:schemeClr val="bg2">
                  <a:lumMod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5" name="Gerade Verbindung 144">
                <a:extLst>
                  <a:ext uri="{FF2B5EF4-FFF2-40B4-BE49-F238E27FC236}">
                    <a16:creationId xmlns:a16="http://schemas.microsoft.com/office/drawing/2014/main" id="{C3D16B8E-9344-1244-98E8-B7DB7AA4C04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0160251" y="2166545"/>
                <a:ext cx="383460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Gerade Verbindung 145">
                <a:extLst>
                  <a:ext uri="{FF2B5EF4-FFF2-40B4-BE49-F238E27FC236}">
                    <a16:creationId xmlns:a16="http://schemas.microsoft.com/office/drawing/2014/main" id="{1CC9A28E-7638-EF41-9820-F2EB6A94A52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0150419" y="2736816"/>
                <a:ext cx="383460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Gerade Verbindung 146">
                <a:extLst>
                  <a:ext uri="{FF2B5EF4-FFF2-40B4-BE49-F238E27FC236}">
                    <a16:creationId xmlns:a16="http://schemas.microsoft.com/office/drawing/2014/main" id="{7C2551ED-1364-A04C-B73D-96297A26014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0543711" y="2180483"/>
                <a:ext cx="0" cy="57600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8" name="Gruppieren 147">
                <a:extLst>
                  <a:ext uri="{FF2B5EF4-FFF2-40B4-BE49-F238E27FC236}">
                    <a16:creationId xmlns:a16="http://schemas.microsoft.com/office/drawing/2014/main" id="{45739CEF-E370-944F-8296-DE2941047CF1}"/>
                  </a:ext>
                </a:extLst>
              </p:cNvPr>
              <p:cNvGrpSpPr/>
              <p:nvPr/>
            </p:nvGrpSpPr>
            <p:grpSpPr>
              <a:xfrm flipH="1">
                <a:off x="11039154" y="2403752"/>
                <a:ext cx="2776315" cy="3399192"/>
                <a:chOff x="485520" y="2597585"/>
                <a:chExt cx="2776315" cy="3399192"/>
              </a:xfrm>
            </p:grpSpPr>
            <p:pic>
              <p:nvPicPr>
                <p:cNvPr id="168" name="Grafik 167" descr="Ein Bild, das sitzend, Schild, Straße, gelb enthält.&#10;&#10;Automatisch generierte Beschreibung">
                  <a:extLst>
                    <a:ext uri="{FF2B5EF4-FFF2-40B4-BE49-F238E27FC236}">
                      <a16:creationId xmlns:a16="http://schemas.microsoft.com/office/drawing/2014/main" id="{4E12CFB5-F6EC-CE48-8721-AD614A20DA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4168" r="23646"/>
                <a:stretch/>
              </p:blipFill>
              <p:spPr>
                <a:xfrm flipH="1">
                  <a:off x="485520" y="4378856"/>
                  <a:ext cx="844309" cy="1617921"/>
                </a:xfrm>
                <a:prstGeom prst="rect">
                  <a:avLst/>
                </a:prstGeom>
              </p:spPr>
            </p:pic>
            <p:grpSp>
              <p:nvGrpSpPr>
                <p:cNvPr id="169" name="Gruppieren 168">
                  <a:extLst>
                    <a:ext uri="{FF2B5EF4-FFF2-40B4-BE49-F238E27FC236}">
                      <a16:creationId xmlns:a16="http://schemas.microsoft.com/office/drawing/2014/main" id="{DDBE613A-1B8B-BC4B-BD70-C1FE7FEE157D}"/>
                    </a:ext>
                  </a:extLst>
                </p:cNvPr>
                <p:cNvGrpSpPr/>
                <p:nvPr/>
              </p:nvGrpSpPr>
              <p:grpSpPr>
                <a:xfrm>
                  <a:off x="603945" y="2597585"/>
                  <a:ext cx="2657890" cy="1828101"/>
                  <a:chOff x="603945" y="2597585"/>
                  <a:chExt cx="2657890" cy="1828101"/>
                </a:xfrm>
              </p:grpSpPr>
              <p:sp>
                <p:nvSpPr>
                  <p:cNvPr id="170" name="Trapez 169">
                    <a:extLst>
                      <a:ext uri="{FF2B5EF4-FFF2-40B4-BE49-F238E27FC236}">
                        <a16:creationId xmlns:a16="http://schemas.microsoft.com/office/drawing/2014/main" id="{91175229-4BC2-DA44-94CF-57E2A84EE56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30670" y="3332731"/>
                    <a:ext cx="254643" cy="844952"/>
                  </a:xfrm>
                  <a:prstGeom prst="trapezoid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171" name="Rechteck 170">
                    <a:extLst>
                      <a:ext uri="{FF2B5EF4-FFF2-40B4-BE49-F238E27FC236}">
                        <a16:creationId xmlns:a16="http://schemas.microsoft.com/office/drawing/2014/main" id="{01571D11-96A4-1D44-9F7D-207DE60C15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48003" y="4211590"/>
                    <a:ext cx="216000" cy="144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172" name="Gerade Verbindung 171">
                    <a:extLst>
                      <a:ext uri="{FF2B5EF4-FFF2-40B4-BE49-F238E27FC236}">
                        <a16:creationId xmlns:a16="http://schemas.microsoft.com/office/drawing/2014/main" id="{538A1E22-AA2D-394F-9B7C-E4E8836E5BE1}"/>
                      </a:ext>
                    </a:extLst>
                  </p:cNvPr>
                  <p:cNvCxnSpPr>
                    <a:cxnSpLocks/>
                    <a:stCxn id="176" idx="1"/>
                  </p:cNvCxnSpPr>
                  <p:nvPr/>
                </p:nvCxnSpPr>
                <p:spPr>
                  <a:xfrm flipV="1">
                    <a:off x="955227" y="2602771"/>
                    <a:ext cx="2306608" cy="1"/>
                  </a:xfrm>
                  <a:prstGeom prst="lin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3" name="Trapez 172">
                    <a:extLst>
                      <a:ext uri="{FF2B5EF4-FFF2-40B4-BE49-F238E27FC236}">
                        <a16:creationId xmlns:a16="http://schemas.microsoft.com/office/drawing/2014/main" id="{C411347B-6ED4-8D4C-90B6-20341C1850E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03945" y="3354913"/>
                    <a:ext cx="254643" cy="844952"/>
                  </a:xfrm>
                  <a:prstGeom prst="trapezoid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cxnSp>
                <p:nvCxnSpPr>
                  <p:cNvPr id="174" name="Gerade Verbindung 173">
                    <a:extLst>
                      <a:ext uri="{FF2B5EF4-FFF2-40B4-BE49-F238E27FC236}">
                        <a16:creationId xmlns:a16="http://schemas.microsoft.com/office/drawing/2014/main" id="{CC6C75D4-BA3D-BD4B-BF92-EEDEB00DB43A}"/>
                      </a:ext>
                    </a:extLst>
                  </p:cNvPr>
                  <p:cNvCxnSpPr/>
                  <p:nvPr/>
                </p:nvCxnSpPr>
                <p:spPr>
                  <a:xfrm rot="5400000" flipH="1">
                    <a:off x="233939" y="3307443"/>
                    <a:ext cx="972000" cy="0"/>
                  </a:xfrm>
                  <a:prstGeom prst="lin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hteck 174">
                    <a:extLst>
                      <a:ext uri="{FF2B5EF4-FFF2-40B4-BE49-F238E27FC236}">
                        <a16:creationId xmlns:a16="http://schemas.microsoft.com/office/drawing/2014/main" id="{AA86E22C-69E7-C142-B4AA-DA2ADF6BA3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8102" y="4245686"/>
                    <a:ext cx="216000" cy="144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76" name="Halbbogen 175">
                    <a:extLst>
                      <a:ext uri="{FF2B5EF4-FFF2-40B4-BE49-F238E27FC236}">
                        <a16:creationId xmlns:a16="http://schemas.microsoft.com/office/drawing/2014/main" id="{A6A2EFAA-84F0-A742-AE03-D7D2C4E810E9}"/>
                      </a:ext>
                    </a:extLst>
                  </p:cNvPr>
                  <p:cNvSpPr/>
                  <p:nvPr/>
                </p:nvSpPr>
                <p:spPr>
                  <a:xfrm rot="196191">
                    <a:off x="720509" y="2597585"/>
                    <a:ext cx="589619" cy="546145"/>
                  </a:xfrm>
                  <a:prstGeom prst="blockArc">
                    <a:avLst>
                      <a:gd name="adj1" fmla="val 11068981"/>
                      <a:gd name="adj2" fmla="val 15245216"/>
                      <a:gd name="adj3" fmla="val 0"/>
                    </a:avLst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77" name="Gerade Verbindung 176">
                    <a:extLst>
                      <a:ext uri="{FF2B5EF4-FFF2-40B4-BE49-F238E27FC236}">
                        <a16:creationId xmlns:a16="http://schemas.microsoft.com/office/drawing/2014/main" id="{152B6913-E9C0-1543-B93F-E704B59FA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22481" y="3089094"/>
                    <a:ext cx="1951653" cy="0"/>
                  </a:xfrm>
                  <a:prstGeom prst="lin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Halbbogen 177">
                    <a:extLst>
                      <a:ext uri="{FF2B5EF4-FFF2-40B4-BE49-F238E27FC236}">
                        <a16:creationId xmlns:a16="http://schemas.microsoft.com/office/drawing/2014/main" id="{6AAC1E61-1386-CE41-BA98-191A216D017B}"/>
                      </a:ext>
                    </a:extLst>
                  </p:cNvPr>
                  <p:cNvSpPr/>
                  <p:nvPr/>
                </p:nvSpPr>
                <p:spPr>
                  <a:xfrm rot="196191">
                    <a:off x="1060751" y="3086683"/>
                    <a:ext cx="589619" cy="546145"/>
                  </a:xfrm>
                  <a:prstGeom prst="blockArc">
                    <a:avLst>
                      <a:gd name="adj1" fmla="val 11068981"/>
                      <a:gd name="adj2" fmla="val 15245216"/>
                      <a:gd name="adj3" fmla="val 0"/>
                    </a:avLst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49" name="Rechteck 148">
                <a:extLst>
                  <a:ext uri="{FF2B5EF4-FFF2-40B4-BE49-F238E27FC236}">
                    <a16:creationId xmlns:a16="http://schemas.microsoft.com/office/drawing/2014/main" id="{24FF7C31-B7B6-7F4F-B04B-FE205111F30E}"/>
                  </a:ext>
                </a:extLst>
              </p:cNvPr>
              <p:cNvSpPr/>
              <p:nvPr/>
            </p:nvSpPr>
            <p:spPr>
              <a:xfrm>
                <a:off x="4635795" y="5841719"/>
                <a:ext cx="6507126" cy="24634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0" name="Rechteck 149">
                <a:extLst>
                  <a:ext uri="{FF2B5EF4-FFF2-40B4-BE49-F238E27FC236}">
                    <a16:creationId xmlns:a16="http://schemas.microsoft.com/office/drawing/2014/main" id="{30254159-563C-A84C-A643-56581171BC27}"/>
                  </a:ext>
                </a:extLst>
              </p:cNvPr>
              <p:cNvSpPr/>
              <p:nvPr/>
            </p:nvSpPr>
            <p:spPr>
              <a:xfrm>
                <a:off x="4508204" y="-218839"/>
                <a:ext cx="6507126" cy="24634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1" name="Rechteck 150">
                <a:extLst>
                  <a:ext uri="{FF2B5EF4-FFF2-40B4-BE49-F238E27FC236}">
                    <a16:creationId xmlns:a16="http://schemas.microsoft.com/office/drawing/2014/main" id="{D23900E0-00E8-6D4A-9BB8-3A076678E5A0}"/>
                  </a:ext>
                </a:extLst>
              </p:cNvPr>
              <p:cNvSpPr/>
              <p:nvPr/>
            </p:nvSpPr>
            <p:spPr>
              <a:xfrm rot="5400000">
                <a:off x="7847033" y="2781339"/>
                <a:ext cx="6312443" cy="312085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2" name="Rechteck 151">
                <a:extLst>
                  <a:ext uri="{FF2B5EF4-FFF2-40B4-BE49-F238E27FC236}">
                    <a16:creationId xmlns:a16="http://schemas.microsoft.com/office/drawing/2014/main" id="{C6158DB5-88C6-1A43-93B6-7643AC6D11EC}"/>
                  </a:ext>
                </a:extLst>
              </p:cNvPr>
              <p:cNvSpPr/>
              <p:nvPr/>
            </p:nvSpPr>
            <p:spPr>
              <a:xfrm rot="5400000">
                <a:off x="1510807" y="2782119"/>
                <a:ext cx="6312443" cy="312085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Trapez 152">
                <a:extLst>
                  <a:ext uri="{FF2B5EF4-FFF2-40B4-BE49-F238E27FC236}">
                    <a16:creationId xmlns:a16="http://schemas.microsoft.com/office/drawing/2014/main" id="{69A0B90E-62F7-834C-9521-094F10FFF5F9}"/>
                  </a:ext>
                </a:extLst>
              </p:cNvPr>
              <p:cNvSpPr/>
              <p:nvPr/>
            </p:nvSpPr>
            <p:spPr>
              <a:xfrm>
                <a:off x="7887053" y="5156382"/>
                <a:ext cx="254643" cy="844952"/>
              </a:xfrm>
              <a:prstGeom prst="trapezoid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54" name="Gruppieren 153">
                <a:extLst>
                  <a:ext uri="{FF2B5EF4-FFF2-40B4-BE49-F238E27FC236}">
                    <a16:creationId xmlns:a16="http://schemas.microsoft.com/office/drawing/2014/main" id="{302A0457-F609-FA40-A5D6-25E9A281A73F}"/>
                  </a:ext>
                </a:extLst>
              </p:cNvPr>
              <p:cNvGrpSpPr/>
              <p:nvPr/>
            </p:nvGrpSpPr>
            <p:grpSpPr>
              <a:xfrm>
                <a:off x="4381458" y="1187418"/>
                <a:ext cx="1152756" cy="254643"/>
                <a:chOff x="4229759" y="2462299"/>
                <a:chExt cx="1152756" cy="254643"/>
              </a:xfrm>
            </p:grpSpPr>
            <p:sp>
              <p:nvSpPr>
                <p:cNvPr id="166" name="Rechteck 165">
                  <a:extLst>
                    <a:ext uri="{FF2B5EF4-FFF2-40B4-BE49-F238E27FC236}">
                      <a16:creationId xmlns:a16="http://schemas.microsoft.com/office/drawing/2014/main" id="{4309F55A-F03F-E742-A93F-455AC023A500}"/>
                    </a:ext>
                  </a:extLst>
                </p:cNvPr>
                <p:cNvSpPr/>
                <p:nvPr/>
              </p:nvSpPr>
              <p:spPr>
                <a:xfrm>
                  <a:off x="5048328" y="2525960"/>
                  <a:ext cx="334187" cy="14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7" name="Trapez 166">
                  <a:extLst>
                    <a:ext uri="{FF2B5EF4-FFF2-40B4-BE49-F238E27FC236}">
                      <a16:creationId xmlns:a16="http://schemas.microsoft.com/office/drawing/2014/main" id="{8ABAF133-2C0E-E64F-A90E-48547B3D9B4D}"/>
                    </a:ext>
                  </a:extLst>
                </p:cNvPr>
                <p:cNvSpPr/>
                <p:nvPr/>
              </p:nvSpPr>
              <p:spPr>
                <a:xfrm rot="5400000">
                  <a:off x="4524913" y="2167145"/>
                  <a:ext cx="254643" cy="844952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cxnSp>
            <p:nvCxnSpPr>
              <p:cNvPr id="155" name="Gerade Verbindung 154">
                <a:extLst>
                  <a:ext uri="{FF2B5EF4-FFF2-40B4-BE49-F238E27FC236}">
                    <a16:creationId xmlns:a16="http://schemas.microsoft.com/office/drawing/2014/main" id="{136E6B3C-0599-8B43-8D40-7EC48AB5FF03}"/>
                  </a:ext>
                </a:extLst>
              </p:cNvPr>
              <p:cNvCxnSpPr>
                <a:cxnSpLocks/>
                <a:stCxn id="156" idx="1"/>
              </p:cNvCxnSpPr>
              <p:nvPr/>
            </p:nvCxnSpPr>
            <p:spPr>
              <a:xfrm flipV="1">
                <a:off x="1975785" y="1322963"/>
                <a:ext cx="2426392" cy="13150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Halbbogen 155">
                <a:extLst>
                  <a:ext uri="{FF2B5EF4-FFF2-40B4-BE49-F238E27FC236}">
                    <a16:creationId xmlns:a16="http://schemas.microsoft.com/office/drawing/2014/main" id="{DE7C8BA2-2A54-D04B-84DC-A2A511DE03FF}"/>
                  </a:ext>
                </a:extLst>
              </p:cNvPr>
              <p:cNvSpPr/>
              <p:nvPr/>
            </p:nvSpPr>
            <p:spPr>
              <a:xfrm rot="196191">
                <a:off x="1741067" y="1330926"/>
                <a:ext cx="589619" cy="546145"/>
              </a:xfrm>
              <a:prstGeom prst="blockArc">
                <a:avLst>
                  <a:gd name="adj1" fmla="val 11068981"/>
                  <a:gd name="adj2" fmla="val 15245216"/>
                  <a:gd name="adj3" fmla="val 0"/>
                </a:avLst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7" name="Gerade Verbindung 156">
                <a:extLst>
                  <a:ext uri="{FF2B5EF4-FFF2-40B4-BE49-F238E27FC236}">
                    <a16:creationId xmlns:a16="http://schemas.microsoft.com/office/drawing/2014/main" id="{5384635A-D6BC-0D48-B4C3-3E700B23F1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64030" y="6355283"/>
                <a:ext cx="5660964" cy="23737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Halbbogen 157">
                <a:extLst>
                  <a:ext uri="{FF2B5EF4-FFF2-40B4-BE49-F238E27FC236}">
                    <a16:creationId xmlns:a16="http://schemas.microsoft.com/office/drawing/2014/main" id="{D0989274-B05F-5B46-876C-2BA7A99B2697}"/>
                  </a:ext>
                </a:extLst>
              </p:cNvPr>
              <p:cNvSpPr/>
              <p:nvPr/>
            </p:nvSpPr>
            <p:spPr>
              <a:xfrm rot="10567696">
                <a:off x="7417010" y="5822326"/>
                <a:ext cx="589619" cy="546145"/>
              </a:xfrm>
              <a:prstGeom prst="blockArc">
                <a:avLst>
                  <a:gd name="adj1" fmla="val 11068981"/>
                  <a:gd name="adj2" fmla="val 15245216"/>
                  <a:gd name="adj3" fmla="val 0"/>
                </a:avLst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9" name="Gerade Verbindung 158">
                <a:extLst>
                  <a:ext uri="{FF2B5EF4-FFF2-40B4-BE49-F238E27FC236}">
                    <a16:creationId xmlns:a16="http://schemas.microsoft.com/office/drawing/2014/main" id="{DD453990-F2FC-9647-94C3-B7DDDD6D1B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7236" y="1522081"/>
                <a:ext cx="0" cy="986910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Halbbogen 159">
                <a:extLst>
                  <a:ext uri="{FF2B5EF4-FFF2-40B4-BE49-F238E27FC236}">
                    <a16:creationId xmlns:a16="http://schemas.microsoft.com/office/drawing/2014/main" id="{025B75E4-ADE9-304C-B7F3-EF69225A4763}"/>
                  </a:ext>
                </a:extLst>
              </p:cNvPr>
              <p:cNvSpPr/>
              <p:nvPr/>
            </p:nvSpPr>
            <p:spPr>
              <a:xfrm rot="16473527">
                <a:off x="1719802" y="2224062"/>
                <a:ext cx="589619" cy="546145"/>
              </a:xfrm>
              <a:prstGeom prst="blockArc">
                <a:avLst>
                  <a:gd name="adj1" fmla="val 11068981"/>
                  <a:gd name="adj2" fmla="val 15245216"/>
                  <a:gd name="adj3" fmla="val 0"/>
                </a:avLst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1" name="Gerade Verbindung 160">
                <a:extLst>
                  <a:ext uri="{FF2B5EF4-FFF2-40B4-BE49-F238E27FC236}">
                    <a16:creationId xmlns:a16="http://schemas.microsoft.com/office/drawing/2014/main" id="{9DE46D59-4999-4A43-8F4C-1C6F97E53B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5906" y="3109234"/>
                <a:ext cx="2426392" cy="13150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Halbbogen 161">
                <a:extLst>
                  <a:ext uri="{FF2B5EF4-FFF2-40B4-BE49-F238E27FC236}">
                    <a16:creationId xmlns:a16="http://schemas.microsoft.com/office/drawing/2014/main" id="{5A4308AA-7D54-CC4A-B133-D0CBB869C211}"/>
                  </a:ext>
                </a:extLst>
              </p:cNvPr>
              <p:cNvSpPr/>
              <p:nvPr/>
            </p:nvSpPr>
            <p:spPr>
              <a:xfrm rot="196191">
                <a:off x="1911188" y="3117197"/>
                <a:ext cx="589619" cy="546145"/>
              </a:xfrm>
              <a:prstGeom prst="blockArc">
                <a:avLst>
                  <a:gd name="adj1" fmla="val 11068981"/>
                  <a:gd name="adj2" fmla="val 15245216"/>
                  <a:gd name="adj3" fmla="val 0"/>
                </a:avLst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3" name="Gerade Verbindung 162">
                <a:extLst>
                  <a:ext uri="{FF2B5EF4-FFF2-40B4-BE49-F238E27FC236}">
                    <a16:creationId xmlns:a16="http://schemas.microsoft.com/office/drawing/2014/main" id="{CEE4B254-0AF2-F44C-AFD0-303C33167F12}"/>
                  </a:ext>
                </a:extLst>
              </p:cNvPr>
              <p:cNvCxnSpPr>
                <a:cxnSpLocks/>
                <a:endCxn id="162" idx="0"/>
              </p:cNvCxnSpPr>
              <p:nvPr/>
            </p:nvCxnSpPr>
            <p:spPr>
              <a:xfrm flipH="1" flipV="1">
                <a:off x="1914030" y="3350520"/>
                <a:ext cx="3326" cy="2764350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Halbbogen 163">
                <a:extLst>
                  <a:ext uri="{FF2B5EF4-FFF2-40B4-BE49-F238E27FC236}">
                    <a16:creationId xmlns:a16="http://schemas.microsoft.com/office/drawing/2014/main" id="{A1627276-060E-FC4E-A6FE-436DA970924F}"/>
                  </a:ext>
                </a:extLst>
              </p:cNvPr>
              <p:cNvSpPr/>
              <p:nvPr/>
            </p:nvSpPr>
            <p:spPr>
              <a:xfrm rot="16473527">
                <a:off x="1889923" y="5817866"/>
                <a:ext cx="589619" cy="546145"/>
              </a:xfrm>
              <a:prstGeom prst="blockArc">
                <a:avLst>
                  <a:gd name="adj1" fmla="val 11068981"/>
                  <a:gd name="adj2" fmla="val 15245216"/>
                  <a:gd name="adj3" fmla="val 0"/>
                </a:avLst>
              </a:prstGeom>
              <a:no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5" name="Gerade Verbindung 164">
                <a:extLst>
                  <a:ext uri="{FF2B5EF4-FFF2-40B4-BE49-F238E27FC236}">
                    <a16:creationId xmlns:a16="http://schemas.microsoft.com/office/drawing/2014/main" id="{9D403DFF-FD60-F346-B42D-906DFBF6DA88}"/>
                  </a:ext>
                </a:extLst>
              </p:cNvPr>
              <p:cNvCxnSpPr>
                <a:cxnSpLocks/>
                <a:stCxn id="160" idx="0"/>
              </p:cNvCxnSpPr>
              <p:nvPr/>
            </p:nvCxnSpPr>
            <p:spPr>
              <a:xfrm>
                <a:off x="1968304" y="2788134"/>
                <a:ext cx="2584051" cy="0"/>
              </a:xfrm>
              <a:prstGeom prst="line">
                <a:avLst/>
              </a:prstGeom>
              <a:solidFill>
                <a:schemeClr val="tx1"/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99BABCD0-C55B-6F4F-A66E-B883079E8F7A}"/>
                </a:ext>
              </a:extLst>
            </p:cNvPr>
            <p:cNvGrpSpPr/>
            <p:nvPr/>
          </p:nvGrpSpPr>
          <p:grpSpPr>
            <a:xfrm>
              <a:off x="3721769" y="3784305"/>
              <a:ext cx="802478" cy="648014"/>
              <a:chOff x="3721769" y="3784305"/>
              <a:chExt cx="802478" cy="648014"/>
            </a:xfrm>
          </p:grpSpPr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38A97B58-7631-664E-B697-9359375DC4BC}"/>
                  </a:ext>
                </a:extLst>
              </p:cNvPr>
              <p:cNvSpPr/>
              <p:nvPr/>
            </p:nvSpPr>
            <p:spPr>
              <a:xfrm>
                <a:off x="3721769" y="3878233"/>
                <a:ext cx="802478" cy="4613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A14F4FE2-64A9-7B48-9FF9-2FB2F251661F}"/>
                  </a:ext>
                </a:extLst>
              </p:cNvPr>
              <p:cNvSpPr/>
              <p:nvPr/>
            </p:nvSpPr>
            <p:spPr>
              <a:xfrm>
                <a:off x="4402177" y="3784305"/>
                <a:ext cx="122069" cy="6480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8636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ED6BCF-3F2A-DF4F-B5C9-09621BE9E950}"/>
              </a:ext>
            </a:extLst>
          </p:cNvPr>
          <p:cNvGrpSpPr/>
          <p:nvPr/>
        </p:nvGrpSpPr>
        <p:grpSpPr>
          <a:xfrm>
            <a:off x="2052194" y="1005802"/>
            <a:ext cx="9624232" cy="5264368"/>
            <a:chOff x="2052194" y="1005802"/>
            <a:chExt cx="9624232" cy="5264368"/>
          </a:xfrm>
        </p:grpSpPr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3899ECE5-2511-8440-8A63-ABFAED502563}"/>
                </a:ext>
              </a:extLst>
            </p:cNvPr>
            <p:cNvSpPr/>
            <p:nvPr/>
          </p:nvSpPr>
          <p:spPr>
            <a:xfrm>
              <a:off x="4525118" y="1202156"/>
              <a:ext cx="4785377" cy="4634381"/>
            </a:xfrm>
            <a:prstGeom prst="rect">
              <a:avLst/>
            </a:prstGeom>
            <a:solidFill>
              <a:srgbClr val="FFC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6E358FB-B134-0845-A426-AC71BF8DB836}"/>
                </a:ext>
              </a:extLst>
            </p:cNvPr>
            <p:cNvSpPr/>
            <p:nvPr/>
          </p:nvSpPr>
          <p:spPr>
            <a:xfrm flipH="1">
              <a:off x="6948534" y="2331415"/>
              <a:ext cx="524857" cy="52485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6A483956-C07F-3146-89B7-DFD01BB71EBD}"/>
                </a:ext>
              </a:extLst>
            </p:cNvPr>
            <p:cNvSpPr/>
            <p:nvPr/>
          </p:nvSpPr>
          <p:spPr>
            <a:xfrm flipH="1">
              <a:off x="6988168" y="2841654"/>
              <a:ext cx="412388" cy="67481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Parallelogramm 68">
              <a:extLst>
                <a:ext uri="{FF2B5EF4-FFF2-40B4-BE49-F238E27FC236}">
                  <a16:creationId xmlns:a16="http://schemas.microsoft.com/office/drawing/2014/main" id="{FFB84772-44F8-4148-BE39-237F59622DA7}"/>
                </a:ext>
              </a:extLst>
            </p:cNvPr>
            <p:cNvSpPr/>
            <p:nvPr/>
          </p:nvSpPr>
          <p:spPr>
            <a:xfrm rot="20100000" flipH="1">
              <a:off x="7400947" y="3434245"/>
              <a:ext cx="241840" cy="824777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Parallelogramm 69">
              <a:extLst>
                <a:ext uri="{FF2B5EF4-FFF2-40B4-BE49-F238E27FC236}">
                  <a16:creationId xmlns:a16="http://schemas.microsoft.com/office/drawing/2014/main" id="{074DF4A3-83AD-4D4B-9806-992A5A77ABDE}"/>
                </a:ext>
              </a:extLst>
            </p:cNvPr>
            <p:cNvSpPr/>
            <p:nvPr/>
          </p:nvSpPr>
          <p:spPr>
            <a:xfrm rot="1560000" flipH="1">
              <a:off x="6828765" y="3455240"/>
              <a:ext cx="241840" cy="824777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10F2544C-B8C5-2542-B9B5-28CEE69CB7F3}"/>
                </a:ext>
              </a:extLst>
            </p:cNvPr>
            <p:cNvSpPr/>
            <p:nvPr/>
          </p:nvSpPr>
          <p:spPr>
            <a:xfrm rot="2160000" flipH="1">
              <a:off x="7268630" y="3009642"/>
              <a:ext cx="637327" cy="1124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EB70AD1B-0C50-8447-80F1-1F37BD82BD09}"/>
                </a:ext>
              </a:extLst>
            </p:cNvPr>
            <p:cNvSpPr/>
            <p:nvPr/>
          </p:nvSpPr>
          <p:spPr>
            <a:xfrm rot="19151516" flipH="1">
              <a:off x="6476580" y="3029447"/>
              <a:ext cx="637327" cy="1124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C035855-ED95-694B-B1F5-6CB0D16C29F9}"/>
                </a:ext>
              </a:extLst>
            </p:cNvPr>
            <p:cNvSpPr/>
            <p:nvPr/>
          </p:nvSpPr>
          <p:spPr>
            <a:xfrm flipH="1">
              <a:off x="4796051" y="1815162"/>
              <a:ext cx="481042" cy="28584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B46789E-B36B-134D-9CBA-DD6D17747EA8}"/>
                </a:ext>
              </a:extLst>
            </p:cNvPr>
            <p:cNvSpPr/>
            <p:nvPr/>
          </p:nvSpPr>
          <p:spPr>
            <a:xfrm flipH="1">
              <a:off x="5265013" y="2556353"/>
              <a:ext cx="1687124" cy="749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86E45AC4-13DD-0E4C-A134-3D3D150D1171}"/>
                </a:ext>
              </a:extLst>
            </p:cNvPr>
            <p:cNvSpPr/>
            <p:nvPr/>
          </p:nvSpPr>
          <p:spPr>
            <a:xfrm rot="10800000" flipH="1">
              <a:off x="8228698" y="1889926"/>
              <a:ext cx="128028" cy="279689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3FE45C01-A510-2045-A2B6-31F163B30F16}"/>
                </a:ext>
              </a:extLst>
            </p:cNvPr>
            <p:cNvSpPr/>
            <p:nvPr/>
          </p:nvSpPr>
          <p:spPr>
            <a:xfrm rot="10800000" flipH="1">
              <a:off x="5705291" y="1889924"/>
              <a:ext cx="135802" cy="279689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8DA21ADD-8969-A34D-9EB0-A613213007DA}"/>
                </a:ext>
              </a:extLst>
            </p:cNvPr>
            <p:cNvSpPr/>
            <p:nvPr/>
          </p:nvSpPr>
          <p:spPr>
            <a:xfrm flipH="1">
              <a:off x="5950535" y="1908387"/>
              <a:ext cx="969051" cy="5270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A257650-20CB-C64D-BEA0-135694EAD3AC}"/>
                </a:ext>
              </a:extLst>
            </p:cNvPr>
            <p:cNvSpPr/>
            <p:nvPr/>
          </p:nvSpPr>
          <p:spPr>
            <a:xfrm flipH="1">
              <a:off x="6927731" y="1902528"/>
              <a:ext cx="1087892" cy="28106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BF94546B-6BB5-3E47-B0EB-9B9C66A1DC9E}"/>
                </a:ext>
              </a:extLst>
            </p:cNvPr>
            <p:cNvSpPr/>
            <p:nvPr/>
          </p:nvSpPr>
          <p:spPr>
            <a:xfrm flipH="1">
              <a:off x="5950534" y="2807420"/>
              <a:ext cx="969051" cy="19057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70918645-7C61-984C-8F36-710CFCDE1DDB}"/>
                </a:ext>
              </a:extLst>
            </p:cNvPr>
            <p:cNvSpPr/>
            <p:nvPr/>
          </p:nvSpPr>
          <p:spPr>
            <a:xfrm rot="5400000" flipH="1">
              <a:off x="5139194" y="2299991"/>
              <a:ext cx="3730322" cy="2869478"/>
            </a:xfrm>
            <a:prstGeom prst="rect">
              <a:avLst/>
            </a:prstGeom>
            <a:solidFill>
              <a:schemeClr val="bg1">
                <a:lumMod val="85000"/>
                <a:alpha val="6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7E95A488-BFA5-3F40-8F1B-039336350604}"/>
                </a:ext>
              </a:extLst>
            </p:cNvPr>
            <p:cNvCxnSpPr/>
            <p:nvPr/>
          </p:nvCxnSpPr>
          <p:spPr>
            <a:xfrm flipH="1">
              <a:off x="5530831" y="1902527"/>
              <a:ext cx="0" cy="276518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8AB3A7D6-E493-8444-ABED-C532F91B4615}"/>
                </a:ext>
              </a:extLst>
            </p:cNvPr>
            <p:cNvCxnSpPr/>
            <p:nvPr/>
          </p:nvCxnSpPr>
          <p:spPr>
            <a:xfrm flipH="1">
              <a:off x="8437313" y="1921640"/>
              <a:ext cx="0" cy="276518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44A1F07D-93CC-F34A-9237-A9D8DD6DDEAB}"/>
                </a:ext>
              </a:extLst>
            </p:cNvPr>
            <p:cNvSpPr/>
            <p:nvPr/>
          </p:nvSpPr>
          <p:spPr>
            <a:xfrm rot="10800000" flipH="1">
              <a:off x="4777020" y="1806687"/>
              <a:ext cx="3730321" cy="2869478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B67A7057-5C59-2F45-ACF5-EDF8662CD237}"/>
                </a:ext>
              </a:extLst>
            </p:cNvPr>
            <p:cNvSpPr/>
            <p:nvPr/>
          </p:nvSpPr>
          <p:spPr>
            <a:xfrm>
              <a:off x="5471924" y="1815162"/>
              <a:ext cx="3045976" cy="2852546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Rechteck 91">
              <a:extLst>
                <a:ext uri="{FF2B5EF4-FFF2-40B4-BE49-F238E27FC236}">
                  <a16:creationId xmlns:a16="http://schemas.microsoft.com/office/drawing/2014/main" id="{38A64E1D-F2D4-E341-9DF9-2D1697D73C23}"/>
                </a:ext>
              </a:extLst>
            </p:cNvPr>
            <p:cNvSpPr/>
            <p:nvPr/>
          </p:nvSpPr>
          <p:spPr>
            <a:xfrm rot="5400000">
              <a:off x="5547355" y="1839519"/>
              <a:ext cx="2895877" cy="2840784"/>
            </a:xfrm>
            <a:prstGeom prst="rect">
              <a:avLst/>
            </a:prstGeom>
            <a:solidFill>
              <a:schemeClr val="accent1">
                <a:alpha val="7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C1102771-CA02-1C46-8B0C-7610A416BF52}"/>
                </a:ext>
              </a:extLst>
            </p:cNvPr>
            <p:cNvSpPr/>
            <p:nvPr/>
          </p:nvSpPr>
          <p:spPr>
            <a:xfrm>
              <a:off x="5614381" y="1861415"/>
              <a:ext cx="2784689" cy="27777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Rechteck 109">
              <a:extLst>
                <a:ext uri="{FF2B5EF4-FFF2-40B4-BE49-F238E27FC236}">
                  <a16:creationId xmlns:a16="http://schemas.microsoft.com/office/drawing/2014/main" id="{B8820B09-39D2-E141-B4BD-BBADDDC4BAB5}"/>
                </a:ext>
              </a:extLst>
            </p:cNvPr>
            <p:cNvSpPr/>
            <p:nvPr/>
          </p:nvSpPr>
          <p:spPr>
            <a:xfrm rot="16200000">
              <a:off x="6757958" y="5525168"/>
              <a:ext cx="266373" cy="1147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86AB71E-4D7B-EA46-98D5-BC475FE13E14}"/>
                </a:ext>
              </a:extLst>
            </p:cNvPr>
            <p:cNvSpPr/>
            <p:nvPr/>
          </p:nvSpPr>
          <p:spPr>
            <a:xfrm>
              <a:off x="6790213" y="2245221"/>
              <a:ext cx="524857" cy="5248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69625A8-7308-1244-B0D1-540C2571FAD4}"/>
                </a:ext>
              </a:extLst>
            </p:cNvPr>
            <p:cNvSpPr/>
            <p:nvPr/>
          </p:nvSpPr>
          <p:spPr>
            <a:xfrm>
              <a:off x="6863047" y="2755459"/>
              <a:ext cx="412388" cy="6748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9" name="Parallelogramm 118">
              <a:extLst>
                <a:ext uri="{FF2B5EF4-FFF2-40B4-BE49-F238E27FC236}">
                  <a16:creationId xmlns:a16="http://schemas.microsoft.com/office/drawing/2014/main" id="{A5BC03F0-0E67-614E-981E-267717E4D41A}"/>
                </a:ext>
              </a:extLst>
            </p:cNvPr>
            <p:cNvSpPr/>
            <p:nvPr/>
          </p:nvSpPr>
          <p:spPr>
            <a:xfrm rot="1500000">
              <a:off x="6620817" y="3339575"/>
              <a:ext cx="241840" cy="824777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Parallelogramm 119">
              <a:extLst>
                <a:ext uri="{FF2B5EF4-FFF2-40B4-BE49-F238E27FC236}">
                  <a16:creationId xmlns:a16="http://schemas.microsoft.com/office/drawing/2014/main" id="{4ADA7060-21D6-9B4C-9F86-F6F30D59CA34}"/>
                </a:ext>
              </a:extLst>
            </p:cNvPr>
            <p:cNvSpPr/>
            <p:nvPr/>
          </p:nvSpPr>
          <p:spPr>
            <a:xfrm rot="20040000">
              <a:off x="7192998" y="3360570"/>
              <a:ext cx="241840" cy="824777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9889CCFE-D85A-744F-8571-5CA0BA7DA434}"/>
                </a:ext>
              </a:extLst>
            </p:cNvPr>
            <p:cNvSpPr/>
            <p:nvPr/>
          </p:nvSpPr>
          <p:spPr>
            <a:xfrm rot="19440000">
              <a:off x="6349172" y="2923447"/>
              <a:ext cx="637327" cy="112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Rechteck 121">
              <a:extLst>
                <a:ext uri="{FF2B5EF4-FFF2-40B4-BE49-F238E27FC236}">
                  <a16:creationId xmlns:a16="http://schemas.microsoft.com/office/drawing/2014/main" id="{B60045FD-1384-5D4B-BAE8-062631A8386F}"/>
                </a:ext>
              </a:extLst>
            </p:cNvPr>
            <p:cNvSpPr/>
            <p:nvPr/>
          </p:nvSpPr>
          <p:spPr>
            <a:xfrm rot="2448484">
              <a:off x="7149697" y="2943253"/>
              <a:ext cx="637327" cy="1124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50165191-8D7A-5F47-9D5C-0412D26186BF}"/>
                </a:ext>
              </a:extLst>
            </p:cNvPr>
            <p:cNvSpPr/>
            <p:nvPr/>
          </p:nvSpPr>
          <p:spPr>
            <a:xfrm rot="5400000">
              <a:off x="6765325" y="1403934"/>
              <a:ext cx="478061" cy="760196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7" name="Gerade Verbindung 126">
              <a:extLst>
                <a:ext uri="{FF2B5EF4-FFF2-40B4-BE49-F238E27FC236}">
                  <a16:creationId xmlns:a16="http://schemas.microsoft.com/office/drawing/2014/main" id="{5F61BD0D-0D6F-394E-8E6E-C9DC75FC1B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22297" y="1400017"/>
              <a:ext cx="30564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0">
              <a:extLst>
                <a:ext uri="{FF2B5EF4-FFF2-40B4-BE49-F238E27FC236}">
                  <a16:creationId xmlns:a16="http://schemas.microsoft.com/office/drawing/2014/main" id="{D3F0B596-87A3-6D48-A538-37EF5947E8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6847" y="1407854"/>
              <a:ext cx="30564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2">
              <a:extLst>
                <a:ext uri="{FF2B5EF4-FFF2-40B4-BE49-F238E27FC236}">
                  <a16:creationId xmlns:a16="http://schemas.microsoft.com/office/drawing/2014/main" id="{4347738F-8296-A043-9D95-51A264511F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15789" y="1017635"/>
              <a:ext cx="0" cy="459117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hteck 143">
              <a:extLst>
                <a:ext uri="{FF2B5EF4-FFF2-40B4-BE49-F238E27FC236}">
                  <a16:creationId xmlns:a16="http://schemas.microsoft.com/office/drawing/2014/main" id="{8E3E0645-8E30-BC40-B713-863FA125C014}"/>
                </a:ext>
              </a:extLst>
            </p:cNvPr>
            <p:cNvSpPr/>
            <p:nvPr/>
          </p:nvSpPr>
          <p:spPr>
            <a:xfrm rot="10800000">
              <a:off x="8292712" y="2756276"/>
              <a:ext cx="478061" cy="760196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5" name="Gerade Verbindung 144">
              <a:extLst>
                <a:ext uri="{FF2B5EF4-FFF2-40B4-BE49-F238E27FC236}">
                  <a16:creationId xmlns:a16="http://schemas.microsoft.com/office/drawing/2014/main" id="{C3D16B8E-9344-1244-98E8-B7DB7AA4C04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62935" y="2907139"/>
              <a:ext cx="30564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45">
              <a:extLst>
                <a:ext uri="{FF2B5EF4-FFF2-40B4-BE49-F238E27FC236}">
                  <a16:creationId xmlns:a16="http://schemas.microsoft.com/office/drawing/2014/main" id="{1CC9A28E-7638-EF41-9820-F2EB6A94A52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55098" y="3361689"/>
              <a:ext cx="305647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46">
              <a:extLst>
                <a:ext uri="{FF2B5EF4-FFF2-40B4-BE49-F238E27FC236}">
                  <a16:creationId xmlns:a16="http://schemas.microsoft.com/office/drawing/2014/main" id="{7C2551ED-1364-A04C-B73D-96297A26014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068582" y="2918249"/>
              <a:ext cx="0" cy="459117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uppieren 147">
              <a:extLst>
                <a:ext uri="{FF2B5EF4-FFF2-40B4-BE49-F238E27FC236}">
                  <a16:creationId xmlns:a16="http://schemas.microsoft.com/office/drawing/2014/main" id="{45739CEF-E370-944F-8296-DE2941047CF1}"/>
                </a:ext>
              </a:extLst>
            </p:cNvPr>
            <p:cNvGrpSpPr/>
            <p:nvPr/>
          </p:nvGrpSpPr>
          <p:grpSpPr>
            <a:xfrm flipH="1">
              <a:off x="9463488" y="3096211"/>
              <a:ext cx="2212938" cy="2709419"/>
              <a:chOff x="485520" y="2597585"/>
              <a:chExt cx="2776315" cy="3399192"/>
            </a:xfrm>
          </p:grpSpPr>
          <p:pic>
            <p:nvPicPr>
              <p:cNvPr id="168" name="Grafik 167" descr="Ein Bild, das sitzend, Schild, Straße, gelb enthält.&#10;&#10;Automatisch generierte Beschreibung">
                <a:extLst>
                  <a:ext uri="{FF2B5EF4-FFF2-40B4-BE49-F238E27FC236}">
                    <a16:creationId xmlns:a16="http://schemas.microsoft.com/office/drawing/2014/main" id="{4E12CFB5-F6EC-CE48-8721-AD614A20D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4168" r="23646"/>
              <a:stretch/>
            </p:blipFill>
            <p:spPr>
              <a:xfrm flipH="1">
                <a:off x="485520" y="4378856"/>
                <a:ext cx="844309" cy="1617921"/>
              </a:xfrm>
              <a:prstGeom prst="rect">
                <a:avLst/>
              </a:prstGeom>
            </p:spPr>
          </p:pic>
          <p:grpSp>
            <p:nvGrpSpPr>
              <p:cNvPr id="169" name="Gruppieren 168">
                <a:extLst>
                  <a:ext uri="{FF2B5EF4-FFF2-40B4-BE49-F238E27FC236}">
                    <a16:creationId xmlns:a16="http://schemas.microsoft.com/office/drawing/2014/main" id="{DDBE613A-1B8B-BC4B-BD70-C1FE7FEE157D}"/>
                  </a:ext>
                </a:extLst>
              </p:cNvPr>
              <p:cNvGrpSpPr/>
              <p:nvPr/>
            </p:nvGrpSpPr>
            <p:grpSpPr>
              <a:xfrm>
                <a:off x="603945" y="2597585"/>
                <a:ext cx="2657890" cy="1828101"/>
                <a:chOff x="603945" y="2597585"/>
                <a:chExt cx="2657890" cy="1828101"/>
              </a:xfrm>
            </p:grpSpPr>
            <p:sp>
              <p:nvSpPr>
                <p:cNvPr id="170" name="Trapez 169">
                  <a:extLst>
                    <a:ext uri="{FF2B5EF4-FFF2-40B4-BE49-F238E27FC236}">
                      <a16:creationId xmlns:a16="http://schemas.microsoft.com/office/drawing/2014/main" id="{91175229-4BC2-DA44-94CF-57E2A84EE560}"/>
                    </a:ext>
                  </a:extLst>
                </p:cNvPr>
                <p:cNvSpPr/>
                <p:nvPr/>
              </p:nvSpPr>
              <p:spPr>
                <a:xfrm rot="10800000">
                  <a:off x="930670" y="3332731"/>
                  <a:ext cx="254643" cy="844952"/>
                </a:xfrm>
                <a:prstGeom prst="trapezoid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1" name="Rechteck 170">
                  <a:extLst>
                    <a:ext uri="{FF2B5EF4-FFF2-40B4-BE49-F238E27FC236}">
                      <a16:creationId xmlns:a16="http://schemas.microsoft.com/office/drawing/2014/main" id="{01571D11-96A4-1D44-9F7D-207DE60C15CB}"/>
                    </a:ext>
                  </a:extLst>
                </p:cNvPr>
                <p:cNvSpPr/>
                <p:nvPr/>
              </p:nvSpPr>
              <p:spPr>
                <a:xfrm rot="5400000">
                  <a:off x="948003" y="4211590"/>
                  <a:ext cx="216000" cy="14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172" name="Gerade Verbindung 171">
                  <a:extLst>
                    <a:ext uri="{FF2B5EF4-FFF2-40B4-BE49-F238E27FC236}">
                      <a16:creationId xmlns:a16="http://schemas.microsoft.com/office/drawing/2014/main" id="{538A1E22-AA2D-394F-9B7C-E4E8836E5BE1}"/>
                    </a:ext>
                  </a:extLst>
                </p:cNvPr>
                <p:cNvCxnSpPr>
                  <a:cxnSpLocks/>
                  <a:stCxn id="176" idx="1"/>
                </p:cNvCxnSpPr>
                <p:nvPr/>
              </p:nvCxnSpPr>
              <p:spPr>
                <a:xfrm flipV="1">
                  <a:off x="955227" y="2602771"/>
                  <a:ext cx="2306608" cy="1"/>
                </a:xfrm>
                <a:prstGeom prst="lin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3" name="Trapez 172">
                  <a:extLst>
                    <a:ext uri="{FF2B5EF4-FFF2-40B4-BE49-F238E27FC236}">
                      <a16:creationId xmlns:a16="http://schemas.microsoft.com/office/drawing/2014/main" id="{C411347B-6ED4-8D4C-90B6-20341C1850EF}"/>
                    </a:ext>
                  </a:extLst>
                </p:cNvPr>
                <p:cNvSpPr/>
                <p:nvPr/>
              </p:nvSpPr>
              <p:spPr>
                <a:xfrm rot="10800000">
                  <a:off x="603945" y="3354913"/>
                  <a:ext cx="254643" cy="844952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cxnSp>
              <p:nvCxnSpPr>
                <p:cNvPr id="174" name="Gerade Verbindung 173">
                  <a:extLst>
                    <a:ext uri="{FF2B5EF4-FFF2-40B4-BE49-F238E27FC236}">
                      <a16:creationId xmlns:a16="http://schemas.microsoft.com/office/drawing/2014/main" id="{CC6C75D4-BA3D-BD4B-BF92-EEDEB00DB43A}"/>
                    </a:ext>
                  </a:extLst>
                </p:cNvPr>
                <p:cNvCxnSpPr/>
                <p:nvPr/>
              </p:nvCxnSpPr>
              <p:spPr>
                <a:xfrm rot="5400000" flipH="1">
                  <a:off x="233939" y="3307443"/>
                  <a:ext cx="972000" cy="0"/>
                </a:xfrm>
                <a:prstGeom prst="lin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Rechteck 174">
                  <a:extLst>
                    <a:ext uri="{FF2B5EF4-FFF2-40B4-BE49-F238E27FC236}">
                      <a16:creationId xmlns:a16="http://schemas.microsoft.com/office/drawing/2014/main" id="{AA86E22C-69E7-C142-B4AA-DA2ADF6BA363}"/>
                    </a:ext>
                  </a:extLst>
                </p:cNvPr>
                <p:cNvSpPr/>
                <p:nvPr/>
              </p:nvSpPr>
              <p:spPr>
                <a:xfrm rot="5400000">
                  <a:off x="618102" y="4245686"/>
                  <a:ext cx="216000" cy="14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6" name="Halbbogen 175">
                  <a:extLst>
                    <a:ext uri="{FF2B5EF4-FFF2-40B4-BE49-F238E27FC236}">
                      <a16:creationId xmlns:a16="http://schemas.microsoft.com/office/drawing/2014/main" id="{A6A2EFAA-84F0-A742-AE03-D7D2C4E810E9}"/>
                    </a:ext>
                  </a:extLst>
                </p:cNvPr>
                <p:cNvSpPr/>
                <p:nvPr/>
              </p:nvSpPr>
              <p:spPr>
                <a:xfrm rot="196191">
                  <a:off x="720509" y="2597585"/>
                  <a:ext cx="589619" cy="546145"/>
                </a:xfrm>
                <a:prstGeom prst="blockArc">
                  <a:avLst>
                    <a:gd name="adj1" fmla="val 11068981"/>
                    <a:gd name="adj2" fmla="val 15245216"/>
                    <a:gd name="adj3" fmla="val 0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7" name="Gerade Verbindung 176">
                  <a:extLst>
                    <a:ext uri="{FF2B5EF4-FFF2-40B4-BE49-F238E27FC236}">
                      <a16:creationId xmlns:a16="http://schemas.microsoft.com/office/drawing/2014/main" id="{152B6913-E9C0-1543-B93F-E704B59FA3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22481" y="3089094"/>
                  <a:ext cx="1951653" cy="0"/>
                </a:xfrm>
                <a:prstGeom prst="lin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Halbbogen 177">
                  <a:extLst>
                    <a:ext uri="{FF2B5EF4-FFF2-40B4-BE49-F238E27FC236}">
                      <a16:creationId xmlns:a16="http://schemas.microsoft.com/office/drawing/2014/main" id="{6AAC1E61-1386-CE41-BA98-191A216D017B}"/>
                    </a:ext>
                  </a:extLst>
                </p:cNvPr>
                <p:cNvSpPr/>
                <p:nvPr/>
              </p:nvSpPr>
              <p:spPr>
                <a:xfrm rot="196191">
                  <a:off x="1060751" y="3086683"/>
                  <a:ext cx="589619" cy="546145"/>
                </a:xfrm>
                <a:prstGeom prst="blockArc">
                  <a:avLst>
                    <a:gd name="adj1" fmla="val 11068981"/>
                    <a:gd name="adj2" fmla="val 15245216"/>
                    <a:gd name="adj3" fmla="val 0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49" name="Rechteck 148">
              <a:extLst>
                <a:ext uri="{FF2B5EF4-FFF2-40B4-BE49-F238E27FC236}">
                  <a16:creationId xmlns:a16="http://schemas.microsoft.com/office/drawing/2014/main" id="{24FF7C31-B7B6-7F4F-B04B-FE205111F30E}"/>
                </a:ext>
              </a:extLst>
            </p:cNvPr>
            <p:cNvSpPr/>
            <p:nvPr/>
          </p:nvSpPr>
          <p:spPr>
            <a:xfrm>
              <a:off x="4359516" y="5836537"/>
              <a:ext cx="5186683" cy="19635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Rechteck 149">
              <a:extLst>
                <a:ext uri="{FF2B5EF4-FFF2-40B4-BE49-F238E27FC236}">
                  <a16:creationId xmlns:a16="http://schemas.microsoft.com/office/drawing/2014/main" id="{30254159-563C-A84C-A643-56581171BC27}"/>
                </a:ext>
              </a:extLst>
            </p:cNvPr>
            <p:cNvSpPr/>
            <p:nvPr/>
          </p:nvSpPr>
          <p:spPr>
            <a:xfrm>
              <a:off x="4257816" y="1005804"/>
              <a:ext cx="5186683" cy="19635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Rechteck 150">
              <a:extLst>
                <a:ext uri="{FF2B5EF4-FFF2-40B4-BE49-F238E27FC236}">
                  <a16:creationId xmlns:a16="http://schemas.microsoft.com/office/drawing/2014/main" id="{D23900E0-00E8-6D4A-9BB8-3A076678E5A0}"/>
                </a:ext>
              </a:extLst>
            </p:cNvPr>
            <p:cNvSpPr/>
            <p:nvPr/>
          </p:nvSpPr>
          <p:spPr>
            <a:xfrm rot="5400000">
              <a:off x="6919121" y="3397177"/>
              <a:ext cx="5031505" cy="24875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Rechteck 151">
              <a:extLst>
                <a:ext uri="{FF2B5EF4-FFF2-40B4-BE49-F238E27FC236}">
                  <a16:creationId xmlns:a16="http://schemas.microsoft.com/office/drawing/2014/main" id="{C6158DB5-88C6-1A43-93B6-7643AC6D11EC}"/>
                </a:ext>
              </a:extLst>
            </p:cNvPr>
            <p:cNvSpPr/>
            <p:nvPr/>
          </p:nvSpPr>
          <p:spPr>
            <a:xfrm rot="5400000">
              <a:off x="1884988" y="3414128"/>
              <a:ext cx="5031505" cy="24875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Trapez 152">
              <a:extLst>
                <a:ext uri="{FF2B5EF4-FFF2-40B4-BE49-F238E27FC236}">
                  <a16:creationId xmlns:a16="http://schemas.microsoft.com/office/drawing/2014/main" id="{69A0B90E-62F7-834C-9521-094F10FFF5F9}"/>
                </a:ext>
              </a:extLst>
            </p:cNvPr>
            <p:cNvSpPr/>
            <p:nvPr/>
          </p:nvSpPr>
          <p:spPr>
            <a:xfrm>
              <a:off x="6951020" y="5290270"/>
              <a:ext cx="202970" cy="673492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7" name="Trapez 166">
              <a:extLst>
                <a:ext uri="{FF2B5EF4-FFF2-40B4-BE49-F238E27FC236}">
                  <a16:creationId xmlns:a16="http://schemas.microsoft.com/office/drawing/2014/main" id="{8ABAF133-2C0E-E64F-A90E-48547B3D9B4D}"/>
                </a:ext>
              </a:extLst>
            </p:cNvPr>
            <p:cNvSpPr/>
            <p:nvPr/>
          </p:nvSpPr>
          <p:spPr>
            <a:xfrm rot="5400000">
              <a:off x="4392051" y="1891438"/>
              <a:ext cx="202970" cy="673492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55" name="Gerade Verbindung 154">
              <a:extLst>
                <a:ext uri="{FF2B5EF4-FFF2-40B4-BE49-F238E27FC236}">
                  <a16:creationId xmlns:a16="http://schemas.microsoft.com/office/drawing/2014/main" id="{136E6B3C-0599-8B43-8D40-7EC48AB5FF03}"/>
                </a:ext>
              </a:extLst>
            </p:cNvPr>
            <p:cNvCxnSpPr>
              <a:cxnSpLocks/>
              <a:stCxn id="156" idx="1"/>
            </p:cNvCxnSpPr>
            <p:nvPr/>
          </p:nvCxnSpPr>
          <p:spPr>
            <a:xfrm flipV="1">
              <a:off x="2239282" y="2234739"/>
              <a:ext cx="1934022" cy="10482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Halbbogen 155">
              <a:extLst>
                <a:ext uri="{FF2B5EF4-FFF2-40B4-BE49-F238E27FC236}">
                  <a16:creationId xmlns:a16="http://schemas.microsoft.com/office/drawing/2014/main" id="{DE7C8BA2-2A54-D04B-84DC-A2A511DE03FF}"/>
                </a:ext>
              </a:extLst>
            </p:cNvPr>
            <p:cNvSpPr/>
            <p:nvPr/>
          </p:nvSpPr>
          <p:spPr>
            <a:xfrm rot="196191">
              <a:off x="2052194" y="2241086"/>
              <a:ext cx="469972" cy="435320"/>
            </a:xfrm>
            <a:prstGeom prst="blockArc">
              <a:avLst>
                <a:gd name="adj1" fmla="val 11068981"/>
                <a:gd name="adj2" fmla="val 15245216"/>
                <a:gd name="adj3" fmla="val 0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57" name="Gerade Verbindung 156">
              <a:extLst>
                <a:ext uri="{FF2B5EF4-FFF2-40B4-BE49-F238E27FC236}">
                  <a16:creationId xmlns:a16="http://schemas.microsoft.com/office/drawing/2014/main" id="{5384635A-D6BC-0D48-B4C3-3E700B23F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9328" y="6245887"/>
              <a:ext cx="4512226" cy="18920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Halbbogen 157">
              <a:extLst>
                <a:ext uri="{FF2B5EF4-FFF2-40B4-BE49-F238E27FC236}">
                  <a16:creationId xmlns:a16="http://schemas.microsoft.com/office/drawing/2014/main" id="{D0989274-B05F-5B46-876C-2BA7A99B2697}"/>
                </a:ext>
              </a:extLst>
            </p:cNvPr>
            <p:cNvSpPr/>
            <p:nvPr/>
          </p:nvSpPr>
          <p:spPr>
            <a:xfrm rot="10567696">
              <a:off x="6576359" y="5821079"/>
              <a:ext cx="469972" cy="435320"/>
            </a:xfrm>
            <a:prstGeom prst="blockArc">
              <a:avLst>
                <a:gd name="adj1" fmla="val 11068981"/>
                <a:gd name="adj2" fmla="val 15245216"/>
                <a:gd name="adj3" fmla="val 0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59" name="Gerade Verbindung 158">
              <a:extLst>
                <a:ext uri="{FF2B5EF4-FFF2-40B4-BE49-F238E27FC236}">
                  <a16:creationId xmlns:a16="http://schemas.microsoft.com/office/drawing/2014/main" id="{DD453990-F2FC-9647-94C3-B7DDDD6D1B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7111" y="2393452"/>
              <a:ext cx="0" cy="786644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Halbbogen 159">
              <a:extLst>
                <a:ext uri="{FF2B5EF4-FFF2-40B4-BE49-F238E27FC236}">
                  <a16:creationId xmlns:a16="http://schemas.microsoft.com/office/drawing/2014/main" id="{025B75E4-ADE9-304C-B7F3-EF69225A4763}"/>
                </a:ext>
              </a:extLst>
            </p:cNvPr>
            <p:cNvSpPr/>
            <p:nvPr/>
          </p:nvSpPr>
          <p:spPr>
            <a:xfrm rot="16473527">
              <a:off x="2035244" y="2952985"/>
              <a:ext cx="469972" cy="435320"/>
            </a:xfrm>
            <a:prstGeom prst="blockArc">
              <a:avLst>
                <a:gd name="adj1" fmla="val 11068981"/>
                <a:gd name="adj2" fmla="val 15245216"/>
                <a:gd name="adj3" fmla="val 0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61" name="Gerade Verbindung 160">
              <a:extLst>
                <a:ext uri="{FF2B5EF4-FFF2-40B4-BE49-F238E27FC236}">
                  <a16:creationId xmlns:a16="http://schemas.microsoft.com/office/drawing/2014/main" id="{9DE46D59-4999-4A43-8F4C-1C6F97E53B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882" y="3658535"/>
              <a:ext cx="1934022" cy="10482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Halbbogen 161">
              <a:extLst>
                <a:ext uri="{FF2B5EF4-FFF2-40B4-BE49-F238E27FC236}">
                  <a16:creationId xmlns:a16="http://schemas.microsoft.com/office/drawing/2014/main" id="{5A4308AA-7D54-CC4A-B133-D0CBB869C211}"/>
                </a:ext>
              </a:extLst>
            </p:cNvPr>
            <p:cNvSpPr/>
            <p:nvPr/>
          </p:nvSpPr>
          <p:spPr>
            <a:xfrm rot="196191">
              <a:off x="2187794" y="3664882"/>
              <a:ext cx="469972" cy="435320"/>
            </a:xfrm>
            <a:prstGeom prst="blockArc">
              <a:avLst>
                <a:gd name="adj1" fmla="val 11068981"/>
                <a:gd name="adj2" fmla="val 15245216"/>
                <a:gd name="adj3" fmla="val 0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63" name="Gerade Verbindung 162">
              <a:extLst>
                <a:ext uri="{FF2B5EF4-FFF2-40B4-BE49-F238E27FC236}">
                  <a16:creationId xmlns:a16="http://schemas.microsoft.com/office/drawing/2014/main" id="{CEE4B254-0AF2-F44C-AFD0-303C33167F12}"/>
                </a:ext>
              </a:extLst>
            </p:cNvPr>
            <p:cNvCxnSpPr>
              <a:cxnSpLocks/>
              <a:endCxn id="162" idx="0"/>
            </p:cNvCxnSpPr>
            <p:nvPr/>
          </p:nvCxnSpPr>
          <p:spPr>
            <a:xfrm flipH="1" flipV="1">
              <a:off x="2190059" y="3850859"/>
              <a:ext cx="2651" cy="2203401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Halbbogen 163">
              <a:extLst>
                <a:ext uri="{FF2B5EF4-FFF2-40B4-BE49-F238E27FC236}">
                  <a16:creationId xmlns:a16="http://schemas.microsoft.com/office/drawing/2014/main" id="{A1627276-060E-FC4E-A6FE-436DA970924F}"/>
                </a:ext>
              </a:extLst>
            </p:cNvPr>
            <p:cNvSpPr/>
            <p:nvPr/>
          </p:nvSpPr>
          <p:spPr>
            <a:xfrm rot="16473527">
              <a:off x="2170844" y="5817524"/>
              <a:ext cx="469972" cy="435320"/>
            </a:xfrm>
            <a:prstGeom prst="blockArc">
              <a:avLst>
                <a:gd name="adj1" fmla="val 11068981"/>
                <a:gd name="adj2" fmla="val 15245216"/>
                <a:gd name="adj3" fmla="val 0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65" name="Gerade Verbindung 164">
              <a:extLst>
                <a:ext uri="{FF2B5EF4-FFF2-40B4-BE49-F238E27FC236}">
                  <a16:creationId xmlns:a16="http://schemas.microsoft.com/office/drawing/2014/main" id="{9D403DFF-FD60-F346-B42D-906DFBF6DA88}"/>
                </a:ext>
              </a:extLst>
            </p:cNvPr>
            <p:cNvCxnSpPr>
              <a:cxnSpLocks/>
              <a:stCxn id="160" idx="0"/>
            </p:cNvCxnSpPr>
            <p:nvPr/>
          </p:nvCxnSpPr>
          <p:spPr>
            <a:xfrm>
              <a:off x="2233319" y="3402594"/>
              <a:ext cx="2059688" cy="0"/>
            </a:xfrm>
            <a:prstGeom prst="line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9BABCD0-C55B-6F4F-A66E-B883079E8F7A}"/>
              </a:ext>
            </a:extLst>
          </p:cNvPr>
          <p:cNvGrpSpPr/>
          <p:nvPr/>
        </p:nvGrpSpPr>
        <p:grpSpPr>
          <a:xfrm>
            <a:off x="4063288" y="4196619"/>
            <a:ext cx="207316" cy="516517"/>
            <a:chOff x="4264152" y="3784305"/>
            <a:chExt cx="260095" cy="648014"/>
          </a:xfrm>
        </p:grpSpPr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38A97B58-7631-664E-B697-9359375DC4BC}"/>
                </a:ext>
              </a:extLst>
            </p:cNvPr>
            <p:cNvSpPr/>
            <p:nvPr/>
          </p:nvSpPr>
          <p:spPr>
            <a:xfrm>
              <a:off x="4264152" y="3878233"/>
              <a:ext cx="260095" cy="46132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A14F4FE2-64A9-7B48-9FF9-2FB2F251661F}"/>
                </a:ext>
              </a:extLst>
            </p:cNvPr>
            <p:cNvSpPr/>
            <p:nvPr/>
          </p:nvSpPr>
          <p:spPr>
            <a:xfrm>
              <a:off x="4402177" y="3784305"/>
              <a:ext cx="122069" cy="6480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6E1C418-3818-924E-8DC2-FC8795EE8143}"/>
              </a:ext>
            </a:extLst>
          </p:cNvPr>
          <p:cNvCxnSpPr/>
          <p:nvPr/>
        </p:nvCxnSpPr>
        <p:spPr>
          <a:xfrm flipV="1">
            <a:off x="3194001" y="4448269"/>
            <a:ext cx="514581" cy="13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28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9A4B8A-E637-1145-88FA-E35E5900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1ACD839-1735-8847-9F90-383D7D14B150}"/>
              </a:ext>
            </a:extLst>
          </p:cNvPr>
          <p:cNvSpPr/>
          <p:nvPr/>
        </p:nvSpPr>
        <p:spPr>
          <a:xfrm>
            <a:off x="6303264" y="1487424"/>
            <a:ext cx="4194048" cy="3730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43503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144.MOV">
            <a:hlinkClick r:id="" action="ppaction://media"/>
            <a:extLst>
              <a:ext uri="{FF2B5EF4-FFF2-40B4-BE49-F238E27FC236}">
                <a16:creationId xmlns:a16="http://schemas.microsoft.com/office/drawing/2014/main" id="{0AB71805-7370-CE13-5DA5-B00208E68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9A4B8A-E637-1145-88FA-E35E59000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9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B2CC507B-F4FD-CB48-8F8E-BE7C2F98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52" y="1143000"/>
            <a:ext cx="8128000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3FC6EF6-F23A-5345-B548-46AACE6077DD}"/>
              </a:ext>
            </a:extLst>
          </p:cNvPr>
          <p:cNvSpPr/>
          <p:nvPr/>
        </p:nvSpPr>
        <p:spPr>
          <a:xfrm rot="20932199">
            <a:off x="5038213" y="4093707"/>
            <a:ext cx="3554914" cy="155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2000F38-94C3-8B44-95B2-1D7E808AEAE2}"/>
              </a:ext>
            </a:extLst>
          </p:cNvPr>
          <p:cNvSpPr/>
          <p:nvPr/>
        </p:nvSpPr>
        <p:spPr>
          <a:xfrm>
            <a:off x="2919233" y="4524013"/>
            <a:ext cx="2177659" cy="155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7CC19BD-5937-1546-98E4-EDAB7AB6C6B0}"/>
              </a:ext>
            </a:extLst>
          </p:cNvPr>
          <p:cNvSpPr/>
          <p:nvPr/>
        </p:nvSpPr>
        <p:spPr>
          <a:xfrm rot="1654489">
            <a:off x="4008062" y="3847778"/>
            <a:ext cx="2177659" cy="155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49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Straße, Mann enthält.&#10;&#10;Automatisch generierte Beschreibung">
            <a:extLst>
              <a:ext uri="{FF2B5EF4-FFF2-40B4-BE49-F238E27FC236}">
                <a16:creationId xmlns:a16="http://schemas.microsoft.com/office/drawing/2014/main" id="{6EDDF81A-45C0-0A4D-8720-41B22CBD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" y="1051347"/>
            <a:ext cx="5683796" cy="3780000"/>
          </a:xfrm>
          <a:prstGeom prst="rect">
            <a:avLst/>
          </a:prstGeom>
        </p:spPr>
      </p:pic>
      <p:pic>
        <p:nvPicPr>
          <p:cNvPr id="9" name="Grafik 8" descr="Ein Bild, das draußen, Gras, Straße, Natur enthält.&#10;&#10;Automatisch generierte Beschreibung">
            <a:extLst>
              <a:ext uri="{FF2B5EF4-FFF2-40B4-BE49-F238E27FC236}">
                <a16:creationId xmlns:a16="http://schemas.microsoft.com/office/drawing/2014/main" id="{9ED53BB8-940B-6E47-BABE-69EA4C28B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64" y="1051347"/>
            <a:ext cx="5683796" cy="378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3B9063-6A64-8E4C-B4BC-443C26DEE027}"/>
              </a:ext>
            </a:extLst>
          </p:cNvPr>
          <p:cNvSpPr txBox="1"/>
          <p:nvPr/>
        </p:nvSpPr>
        <p:spPr>
          <a:xfrm>
            <a:off x="7570659" y="4971678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mit Polarisationsfilter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D29901-5994-9145-A74D-96F96D80865F}"/>
              </a:ext>
            </a:extLst>
          </p:cNvPr>
          <p:cNvSpPr txBox="1"/>
          <p:nvPr/>
        </p:nvSpPr>
        <p:spPr>
          <a:xfrm>
            <a:off x="1364753" y="5023885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ohne Polarisationsfilter</a:t>
            </a:r>
          </a:p>
        </p:txBody>
      </p:sp>
    </p:spTree>
    <p:extLst>
      <p:ext uri="{BB962C8B-B14F-4D97-AF65-F5344CB8AC3E}">
        <p14:creationId xmlns:p14="http://schemas.microsoft.com/office/powerpoint/2010/main" val="3419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erg, Natur, draußen, Tal enthält.&#10;&#10;Automatisch generierte Beschreibung">
            <a:extLst>
              <a:ext uri="{FF2B5EF4-FFF2-40B4-BE49-F238E27FC236}">
                <a16:creationId xmlns:a16="http://schemas.microsoft.com/office/drawing/2014/main" id="{EB5FAE7F-C6AA-4447-80CD-0838F91D9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0" y="360531"/>
            <a:ext cx="6285484" cy="54205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1455E22-BFD5-DD4B-9018-9D77DE591A80}"/>
              </a:ext>
            </a:extLst>
          </p:cNvPr>
          <p:cNvSpPr/>
          <p:nvPr/>
        </p:nvSpPr>
        <p:spPr>
          <a:xfrm>
            <a:off x="739499" y="903470"/>
            <a:ext cx="3186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Werbung für Polaroid-Sonnenbrillen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560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hteck 89">
            <a:extLst>
              <a:ext uri="{FF2B5EF4-FFF2-40B4-BE49-F238E27FC236}">
                <a16:creationId xmlns:a16="http://schemas.microsoft.com/office/drawing/2014/main" id="{7F887D23-DF2E-0D4C-BA99-E6A7B5B864EA}"/>
              </a:ext>
            </a:extLst>
          </p:cNvPr>
          <p:cNvSpPr/>
          <p:nvPr/>
        </p:nvSpPr>
        <p:spPr>
          <a:xfrm rot="5400000">
            <a:off x="5755729" y="1895210"/>
            <a:ext cx="1803191" cy="1864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76FC3EA7-8780-FA41-855A-B905AC79AA9F}"/>
              </a:ext>
            </a:extLst>
          </p:cNvPr>
          <p:cNvSpPr/>
          <p:nvPr/>
        </p:nvSpPr>
        <p:spPr>
          <a:xfrm rot="5400000">
            <a:off x="713827" y="1907909"/>
            <a:ext cx="1803191" cy="1864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05AA6A36-EB32-7645-ABBD-4392214EE2CB}"/>
              </a:ext>
            </a:extLst>
          </p:cNvPr>
          <p:cNvCxnSpPr/>
          <p:nvPr/>
        </p:nvCxnSpPr>
        <p:spPr>
          <a:xfrm>
            <a:off x="1092903" y="2102889"/>
            <a:ext cx="1157217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144814BE-3DB3-4644-A809-A87F81C68FF3}"/>
              </a:ext>
            </a:extLst>
          </p:cNvPr>
          <p:cNvCxnSpPr/>
          <p:nvPr/>
        </p:nvCxnSpPr>
        <p:spPr>
          <a:xfrm rot="5400000">
            <a:off x="6751397" y="2753923"/>
            <a:ext cx="1157217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E8BA780D-C146-9849-AA21-F3D68C6404DA}"/>
              </a:ext>
            </a:extLst>
          </p:cNvPr>
          <p:cNvSpPr txBox="1"/>
          <p:nvPr/>
        </p:nvSpPr>
        <p:spPr>
          <a:xfrm>
            <a:off x="946917" y="4398186"/>
            <a:ext cx="14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Polarisator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FB77905D-EA85-CC49-A80C-5AD6112CA476}"/>
              </a:ext>
            </a:extLst>
          </p:cNvPr>
          <p:cNvSpPr txBox="1"/>
          <p:nvPr/>
        </p:nvSpPr>
        <p:spPr>
          <a:xfrm>
            <a:off x="5740187" y="4398186"/>
            <a:ext cx="14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Polarisator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442981B-D707-1547-9FA9-0C7E17EA375C}"/>
              </a:ext>
            </a:extLst>
          </p:cNvPr>
          <p:cNvSpPr/>
          <p:nvPr/>
        </p:nvSpPr>
        <p:spPr>
          <a:xfrm>
            <a:off x="9049402" y="1929664"/>
            <a:ext cx="1803191" cy="1864826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EDCE26C5-5467-AD4B-85E8-EAE19EBC4DD2}"/>
              </a:ext>
            </a:extLst>
          </p:cNvPr>
          <p:cNvSpPr/>
          <p:nvPr/>
        </p:nvSpPr>
        <p:spPr>
          <a:xfrm rot="2646587">
            <a:off x="9006172" y="1929769"/>
            <a:ext cx="1803191" cy="1864826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445C1EF-EF67-B44C-A401-90FD34F5B8EE}"/>
              </a:ext>
            </a:extLst>
          </p:cNvPr>
          <p:cNvGrpSpPr/>
          <p:nvPr/>
        </p:nvGrpSpPr>
        <p:grpSpPr>
          <a:xfrm>
            <a:off x="3192144" y="1911540"/>
            <a:ext cx="1803191" cy="2855978"/>
            <a:chOff x="3192144" y="1911540"/>
            <a:chExt cx="1803191" cy="2855978"/>
          </a:xfrm>
        </p:grpSpPr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AABF7EC6-DA13-C746-A1A4-D93A5595275A}"/>
                </a:ext>
              </a:extLst>
            </p:cNvPr>
            <p:cNvSpPr txBox="1"/>
            <p:nvPr/>
          </p:nvSpPr>
          <p:spPr>
            <a:xfrm>
              <a:off x="3343552" y="4398186"/>
              <a:ext cx="14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 Polarisator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A481DFA-0D5C-F040-B658-8575C3789EEE}"/>
                </a:ext>
              </a:extLst>
            </p:cNvPr>
            <p:cNvSpPr/>
            <p:nvPr/>
          </p:nvSpPr>
          <p:spPr>
            <a:xfrm rot="2527389">
              <a:off x="3192144" y="1911540"/>
              <a:ext cx="1803191" cy="18648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D90C0CD-8FBF-8444-A2D7-98A913BE26CF}"/>
                </a:ext>
              </a:extLst>
            </p:cNvPr>
            <p:cNvCxnSpPr>
              <a:cxnSpLocks/>
            </p:cNvCxnSpPr>
            <p:nvPr/>
          </p:nvCxnSpPr>
          <p:spPr>
            <a:xfrm>
              <a:off x="4129606" y="1979372"/>
              <a:ext cx="850608" cy="796488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08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86" grpId="0"/>
      <p:bldP spid="13" grpId="0" animBg="1"/>
      <p:bldP spid="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feld 84">
            <a:extLst>
              <a:ext uri="{FF2B5EF4-FFF2-40B4-BE49-F238E27FC236}">
                <a16:creationId xmlns:a16="http://schemas.microsoft.com/office/drawing/2014/main" id="{E8BA780D-C146-9849-AA21-F3D68C6404DA}"/>
              </a:ext>
            </a:extLst>
          </p:cNvPr>
          <p:cNvSpPr txBox="1"/>
          <p:nvPr/>
        </p:nvSpPr>
        <p:spPr>
          <a:xfrm>
            <a:off x="946917" y="4398186"/>
            <a:ext cx="146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Polarisator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129533-F80A-6A49-A160-BA38D2CDB7A4}"/>
              </a:ext>
            </a:extLst>
          </p:cNvPr>
          <p:cNvSpPr txBox="1"/>
          <p:nvPr/>
        </p:nvSpPr>
        <p:spPr>
          <a:xfrm>
            <a:off x="6972300" y="5453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6FF6886C-79AD-454F-8F14-B0D0AC023E62}"/>
              </a:ext>
            </a:extLst>
          </p:cNvPr>
          <p:cNvCxnSpPr>
            <a:cxnSpLocks/>
          </p:cNvCxnSpPr>
          <p:nvPr/>
        </p:nvCxnSpPr>
        <p:spPr>
          <a:xfrm flipV="1">
            <a:off x="2697263" y="2886345"/>
            <a:ext cx="1335475" cy="456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589EF43-7FB1-7843-AC8D-163C71262C12}"/>
              </a:ext>
            </a:extLst>
          </p:cNvPr>
          <p:cNvCxnSpPr>
            <a:cxnSpLocks/>
          </p:cNvCxnSpPr>
          <p:nvPr/>
        </p:nvCxnSpPr>
        <p:spPr>
          <a:xfrm flipV="1">
            <a:off x="2708675" y="2235273"/>
            <a:ext cx="645590" cy="65318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BC61C81-94AE-314C-BA7F-8DA90400C450}"/>
              </a:ext>
            </a:extLst>
          </p:cNvPr>
          <p:cNvCxnSpPr>
            <a:cxnSpLocks/>
          </p:cNvCxnSpPr>
          <p:nvPr/>
        </p:nvCxnSpPr>
        <p:spPr>
          <a:xfrm>
            <a:off x="2697263" y="2888460"/>
            <a:ext cx="657002" cy="6535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541D9C48-BE1A-C043-B695-6B9F3A0D3F08}"/>
              </a:ext>
            </a:extLst>
          </p:cNvPr>
          <p:cNvCxnSpPr>
            <a:cxnSpLocks/>
          </p:cNvCxnSpPr>
          <p:nvPr/>
        </p:nvCxnSpPr>
        <p:spPr>
          <a:xfrm flipV="1">
            <a:off x="3354265" y="2908483"/>
            <a:ext cx="616422" cy="62471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7A79AA0B-F989-454F-8B62-2E06DB636B85}"/>
              </a:ext>
            </a:extLst>
          </p:cNvPr>
          <p:cNvCxnSpPr>
            <a:cxnSpLocks/>
          </p:cNvCxnSpPr>
          <p:nvPr/>
        </p:nvCxnSpPr>
        <p:spPr>
          <a:xfrm>
            <a:off x="3364118" y="2235273"/>
            <a:ext cx="647528" cy="63120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30578D9-7927-6640-9CCF-BF1806F35199}"/>
              </a:ext>
            </a:extLst>
          </p:cNvPr>
          <p:cNvCxnSpPr>
            <a:cxnSpLocks/>
          </p:cNvCxnSpPr>
          <p:nvPr/>
        </p:nvCxnSpPr>
        <p:spPr>
          <a:xfrm>
            <a:off x="7748014" y="2470606"/>
            <a:ext cx="643921" cy="66734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F2E4B40-4F08-5948-A55B-315FF6FB0B41}"/>
              </a:ext>
            </a:extLst>
          </p:cNvPr>
          <p:cNvCxnSpPr>
            <a:cxnSpLocks/>
          </p:cNvCxnSpPr>
          <p:nvPr/>
        </p:nvCxnSpPr>
        <p:spPr>
          <a:xfrm>
            <a:off x="7735714" y="2475063"/>
            <a:ext cx="656221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D75E308-4FCF-FC49-9097-A3DCCB61F7F6}"/>
              </a:ext>
            </a:extLst>
          </p:cNvPr>
          <p:cNvCxnSpPr>
            <a:cxnSpLocks/>
          </p:cNvCxnSpPr>
          <p:nvPr/>
        </p:nvCxnSpPr>
        <p:spPr>
          <a:xfrm>
            <a:off x="7748332" y="2475063"/>
            <a:ext cx="20498" cy="66449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F9C6AC6-D583-604E-B7E5-49129C3DB19F}"/>
              </a:ext>
            </a:extLst>
          </p:cNvPr>
          <p:cNvCxnSpPr>
            <a:cxnSpLocks/>
          </p:cNvCxnSpPr>
          <p:nvPr/>
        </p:nvCxnSpPr>
        <p:spPr>
          <a:xfrm>
            <a:off x="7778581" y="3130046"/>
            <a:ext cx="585704" cy="45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036DDB16-FCE8-B443-998B-4A9AE47CD6BA}"/>
              </a:ext>
            </a:extLst>
          </p:cNvPr>
          <p:cNvCxnSpPr>
            <a:cxnSpLocks/>
          </p:cNvCxnSpPr>
          <p:nvPr/>
        </p:nvCxnSpPr>
        <p:spPr>
          <a:xfrm>
            <a:off x="8382287" y="2478422"/>
            <a:ext cx="0" cy="6521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1FBA03A-7591-264B-A5CC-43EAA8137BFE}"/>
              </a:ext>
            </a:extLst>
          </p:cNvPr>
          <p:cNvCxnSpPr>
            <a:cxnSpLocks/>
          </p:cNvCxnSpPr>
          <p:nvPr/>
        </p:nvCxnSpPr>
        <p:spPr>
          <a:xfrm>
            <a:off x="11591218" y="2561867"/>
            <a:ext cx="0" cy="57768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AFDE1C9-D8A8-AE4D-9874-9B7DDC8049D0}"/>
              </a:ext>
            </a:extLst>
          </p:cNvPr>
          <p:cNvGrpSpPr/>
          <p:nvPr/>
        </p:nvGrpSpPr>
        <p:grpSpPr>
          <a:xfrm>
            <a:off x="701796" y="1958274"/>
            <a:ext cx="1864826" cy="1840591"/>
            <a:chOff x="701796" y="1958274"/>
            <a:chExt cx="1864826" cy="1840591"/>
          </a:xfrm>
        </p:grpSpPr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76FC3EA7-8780-FA41-855A-B905AC79AA9F}"/>
                </a:ext>
              </a:extLst>
            </p:cNvPr>
            <p:cNvSpPr/>
            <p:nvPr/>
          </p:nvSpPr>
          <p:spPr>
            <a:xfrm rot="5400000">
              <a:off x="732613" y="1964857"/>
              <a:ext cx="1803191" cy="18648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335F01A8-DA9F-5B42-9431-EE8563F13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10" y="2235273"/>
              <a:ext cx="1503761" cy="1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13E5D31-5F39-5D43-85F5-90E28549091D}"/>
                </a:ext>
              </a:extLst>
            </p:cNvPr>
            <p:cNvSpPr txBox="1"/>
            <p:nvPr/>
          </p:nvSpPr>
          <p:spPr>
            <a:xfrm>
              <a:off x="838605" y="1958274"/>
              <a:ext cx="1617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Polarisationsrichtung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136AA20-9D07-AE43-8830-14B851A5AB70}"/>
              </a:ext>
            </a:extLst>
          </p:cNvPr>
          <p:cNvGrpSpPr/>
          <p:nvPr/>
        </p:nvGrpSpPr>
        <p:grpSpPr>
          <a:xfrm>
            <a:off x="4663579" y="1998192"/>
            <a:ext cx="2306753" cy="2802362"/>
            <a:chOff x="4663579" y="1998192"/>
            <a:chExt cx="2306753" cy="2802362"/>
          </a:xfrm>
        </p:grpSpPr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AABF7EC6-DA13-C746-A1A4-D93A5595275A}"/>
                </a:ext>
              </a:extLst>
            </p:cNvPr>
            <p:cNvSpPr txBox="1"/>
            <p:nvPr/>
          </p:nvSpPr>
          <p:spPr>
            <a:xfrm>
              <a:off x="4969074" y="4431222"/>
              <a:ext cx="14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2. Polarisator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0711E0-BB7D-C84F-814F-9EF7525427CA}"/>
                </a:ext>
              </a:extLst>
            </p:cNvPr>
            <p:cNvSpPr/>
            <p:nvPr/>
          </p:nvSpPr>
          <p:spPr>
            <a:xfrm rot="8042272">
              <a:off x="4694396" y="1967375"/>
              <a:ext cx="1803191" cy="18648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5EE38128-4BE8-B54B-856C-54278CAF77CF}"/>
                </a:ext>
              </a:extLst>
            </p:cNvPr>
            <p:cNvCxnSpPr>
              <a:cxnSpLocks/>
            </p:cNvCxnSpPr>
            <p:nvPr/>
          </p:nvCxnSpPr>
          <p:spPr>
            <a:xfrm rot="2642272" flipV="1">
              <a:off x="5304633" y="2424226"/>
              <a:ext cx="1503761" cy="1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12431EA-39F7-2A46-855F-A90F239BF02F}"/>
                </a:ext>
              </a:extLst>
            </p:cNvPr>
            <p:cNvSpPr txBox="1"/>
            <p:nvPr/>
          </p:nvSpPr>
          <p:spPr>
            <a:xfrm rot="2642272">
              <a:off x="5353195" y="2194839"/>
              <a:ext cx="1617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Polarisationsrichtung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B6FC1A4-01BE-2940-A925-316C6FBDB92C}"/>
              </a:ext>
            </a:extLst>
          </p:cNvPr>
          <p:cNvGrpSpPr/>
          <p:nvPr/>
        </p:nvGrpSpPr>
        <p:grpSpPr>
          <a:xfrm>
            <a:off x="9260695" y="1848423"/>
            <a:ext cx="1840591" cy="2919095"/>
            <a:chOff x="9260695" y="1848423"/>
            <a:chExt cx="1840591" cy="2919095"/>
          </a:xfrm>
        </p:grpSpPr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FB77905D-EA85-CC49-A80C-5AD6112CA476}"/>
                </a:ext>
              </a:extLst>
            </p:cNvPr>
            <p:cNvSpPr txBox="1"/>
            <p:nvPr/>
          </p:nvSpPr>
          <p:spPr>
            <a:xfrm>
              <a:off x="9553259" y="4398186"/>
              <a:ext cx="14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3. Polarisator</a:t>
              </a:r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4292C70F-D037-A748-9081-B6CE29B82608}"/>
                </a:ext>
              </a:extLst>
            </p:cNvPr>
            <p:cNvGrpSpPr/>
            <p:nvPr/>
          </p:nvGrpSpPr>
          <p:grpSpPr>
            <a:xfrm rot="5400000">
              <a:off x="9248578" y="1860540"/>
              <a:ext cx="1864826" cy="1840591"/>
              <a:chOff x="701796" y="1958274"/>
              <a:chExt cx="1864826" cy="1840591"/>
            </a:xfrm>
          </p:grpSpPr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95B3BF16-74F0-9E43-A872-17BABAF11EBB}"/>
                  </a:ext>
                </a:extLst>
              </p:cNvPr>
              <p:cNvSpPr/>
              <p:nvPr/>
            </p:nvSpPr>
            <p:spPr>
              <a:xfrm rot="5400000">
                <a:off x="732613" y="1964857"/>
                <a:ext cx="1803191" cy="18648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41" name="Gerade Verbindung mit Pfeil 40">
                <a:extLst>
                  <a:ext uri="{FF2B5EF4-FFF2-40B4-BE49-F238E27FC236}">
                    <a16:creationId xmlns:a16="http://schemas.microsoft.com/office/drawing/2014/main" id="{76F1652E-5E4D-8344-8728-41A4308133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810" y="2235273"/>
                <a:ext cx="1503761" cy="1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15F095C6-3534-8A4B-83B6-54F37D3D94B3}"/>
                  </a:ext>
                </a:extLst>
              </p:cNvPr>
              <p:cNvSpPr txBox="1"/>
              <p:nvPr/>
            </p:nvSpPr>
            <p:spPr>
              <a:xfrm>
                <a:off x="838605" y="1958274"/>
                <a:ext cx="16171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Polarisationsrichtung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13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49F7690-E54F-8D44-B2D7-93F53E43D945}"/>
              </a:ext>
            </a:extLst>
          </p:cNvPr>
          <p:cNvSpPr txBox="1"/>
          <p:nvPr/>
        </p:nvSpPr>
        <p:spPr>
          <a:xfrm>
            <a:off x="1172050" y="1272209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10.00 - 11.00	Theorie: Flüssigkristalle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28E87B-C557-6B42-9D87-573EE6CB7465}"/>
              </a:ext>
            </a:extLst>
          </p:cNvPr>
          <p:cNvSpPr txBox="1"/>
          <p:nvPr/>
        </p:nvSpPr>
        <p:spPr>
          <a:xfrm>
            <a:off x="1172050" y="2055849"/>
            <a:ext cx="842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11.00 - 12.00	Labor: Synthese Flüssigkristall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C45086-1DCA-234B-A6DF-28D028169E97}"/>
              </a:ext>
            </a:extLst>
          </p:cNvPr>
          <p:cNvSpPr txBox="1"/>
          <p:nvPr/>
        </p:nvSpPr>
        <p:spPr>
          <a:xfrm>
            <a:off x="1188364" y="47504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Programm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0AF897-389C-6A9C-8B49-A5FE8AE4F054}"/>
              </a:ext>
            </a:extLst>
          </p:cNvPr>
          <p:cNvSpPr txBox="1"/>
          <p:nvPr/>
        </p:nvSpPr>
        <p:spPr>
          <a:xfrm>
            <a:off x="1172050" y="2839489"/>
            <a:ext cx="842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12.00 - 12.45	Mittagspause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48D5EB-FB27-C185-D216-B2077258033B}"/>
              </a:ext>
            </a:extLst>
          </p:cNvPr>
          <p:cNvSpPr txBox="1"/>
          <p:nvPr/>
        </p:nvSpPr>
        <p:spPr>
          <a:xfrm>
            <a:off x="1172050" y="3623129"/>
            <a:ext cx="8687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12.45 - 14.00	Theorie: Flüssigkristallanzeigen, LCD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4B3FED7-280C-AB75-1DA4-00968015C0A6}"/>
              </a:ext>
            </a:extLst>
          </p:cNvPr>
          <p:cNvSpPr txBox="1"/>
          <p:nvPr/>
        </p:nvSpPr>
        <p:spPr>
          <a:xfrm>
            <a:off x="1172050" y="4406768"/>
            <a:ext cx="9261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14.00 - 15.30	Labor: Wir bauen eine Flüssigkristallanzeige </a:t>
            </a:r>
          </a:p>
        </p:txBody>
      </p:sp>
    </p:spTree>
    <p:extLst>
      <p:ext uri="{BB962C8B-B14F-4D97-AF65-F5344CB8AC3E}">
        <p14:creationId xmlns:p14="http://schemas.microsoft.com/office/powerpoint/2010/main" val="3175584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D37A362-221D-E442-8731-89B9322AD4AD}"/>
              </a:ext>
            </a:extLst>
          </p:cNvPr>
          <p:cNvGrpSpPr/>
          <p:nvPr/>
        </p:nvGrpSpPr>
        <p:grpSpPr>
          <a:xfrm>
            <a:off x="701796" y="1848423"/>
            <a:ext cx="10889422" cy="3974652"/>
            <a:chOff x="701796" y="1848423"/>
            <a:chExt cx="10889422" cy="3974652"/>
          </a:xfrm>
        </p:grpSpPr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E8BA780D-C146-9849-AA21-F3D68C6404DA}"/>
                </a:ext>
              </a:extLst>
            </p:cNvPr>
            <p:cNvSpPr txBox="1"/>
            <p:nvPr/>
          </p:nvSpPr>
          <p:spPr>
            <a:xfrm>
              <a:off x="946917" y="4398186"/>
              <a:ext cx="14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1. Polarisator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2129533-F80A-6A49-A160-BA38D2CDB7A4}"/>
                </a:ext>
              </a:extLst>
            </p:cNvPr>
            <p:cNvSpPr txBox="1"/>
            <p:nvPr/>
          </p:nvSpPr>
          <p:spPr>
            <a:xfrm>
              <a:off x="6972300" y="545374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6FF6886C-79AD-454F-8F14-B0D0AC023E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263" y="2886345"/>
              <a:ext cx="1335475" cy="45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2589EF43-7FB1-7843-AC8D-163C71262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8675" y="2235273"/>
              <a:ext cx="645590" cy="6531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BBC61C81-94AE-314C-BA7F-8DA90400C450}"/>
                </a:ext>
              </a:extLst>
            </p:cNvPr>
            <p:cNvCxnSpPr>
              <a:cxnSpLocks/>
            </p:cNvCxnSpPr>
            <p:nvPr/>
          </p:nvCxnSpPr>
          <p:spPr>
            <a:xfrm>
              <a:off x="2697263" y="2888460"/>
              <a:ext cx="657002" cy="65351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541D9C48-BE1A-C043-B695-6B9F3A0D3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4265" y="2908483"/>
              <a:ext cx="616422" cy="62471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7A79AA0B-F989-454F-8B62-2E06DB636B85}"/>
                </a:ext>
              </a:extLst>
            </p:cNvPr>
            <p:cNvCxnSpPr>
              <a:cxnSpLocks/>
            </p:cNvCxnSpPr>
            <p:nvPr/>
          </p:nvCxnSpPr>
          <p:spPr>
            <a:xfrm>
              <a:off x="3364118" y="2235273"/>
              <a:ext cx="647528" cy="63120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D30578D9-7927-6640-9CCF-BF1806F35199}"/>
                </a:ext>
              </a:extLst>
            </p:cNvPr>
            <p:cNvCxnSpPr>
              <a:cxnSpLocks/>
            </p:cNvCxnSpPr>
            <p:nvPr/>
          </p:nvCxnSpPr>
          <p:spPr>
            <a:xfrm>
              <a:off x="7748014" y="2470606"/>
              <a:ext cx="643921" cy="66734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6F2E4B40-4F08-5948-A55B-315FF6FB0B41}"/>
                </a:ext>
              </a:extLst>
            </p:cNvPr>
            <p:cNvCxnSpPr>
              <a:cxnSpLocks/>
            </p:cNvCxnSpPr>
            <p:nvPr/>
          </p:nvCxnSpPr>
          <p:spPr>
            <a:xfrm>
              <a:off x="7735714" y="2475063"/>
              <a:ext cx="656221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DD75E308-4FCF-FC49-9097-A3DCCB61F7F6}"/>
                </a:ext>
              </a:extLst>
            </p:cNvPr>
            <p:cNvCxnSpPr>
              <a:cxnSpLocks/>
            </p:cNvCxnSpPr>
            <p:nvPr/>
          </p:nvCxnSpPr>
          <p:spPr>
            <a:xfrm>
              <a:off x="7748332" y="2475063"/>
              <a:ext cx="20498" cy="66449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8F9C6AC6-D583-604E-B7E5-49129C3DB19F}"/>
                </a:ext>
              </a:extLst>
            </p:cNvPr>
            <p:cNvCxnSpPr>
              <a:cxnSpLocks/>
            </p:cNvCxnSpPr>
            <p:nvPr/>
          </p:nvCxnSpPr>
          <p:spPr>
            <a:xfrm>
              <a:off x="7778581" y="3130046"/>
              <a:ext cx="585704" cy="45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036DDB16-FCE8-B443-998B-4A9AE47CD6BA}"/>
                </a:ext>
              </a:extLst>
            </p:cNvPr>
            <p:cNvCxnSpPr>
              <a:cxnSpLocks/>
            </p:cNvCxnSpPr>
            <p:nvPr/>
          </p:nvCxnSpPr>
          <p:spPr>
            <a:xfrm>
              <a:off x="8382287" y="2478422"/>
              <a:ext cx="0" cy="65212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21FBA03A-7591-264B-A5CC-43EAA8137BFE}"/>
                </a:ext>
              </a:extLst>
            </p:cNvPr>
            <p:cNvCxnSpPr>
              <a:cxnSpLocks/>
            </p:cNvCxnSpPr>
            <p:nvPr/>
          </p:nvCxnSpPr>
          <p:spPr>
            <a:xfrm>
              <a:off x="11591218" y="2561867"/>
              <a:ext cx="0" cy="57768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AFDE1C9-D8A8-AE4D-9874-9B7DDC8049D0}"/>
                </a:ext>
              </a:extLst>
            </p:cNvPr>
            <p:cNvGrpSpPr/>
            <p:nvPr/>
          </p:nvGrpSpPr>
          <p:grpSpPr>
            <a:xfrm>
              <a:off x="701796" y="1958274"/>
              <a:ext cx="1864826" cy="1840591"/>
              <a:chOff x="701796" y="1958274"/>
              <a:chExt cx="1864826" cy="1840591"/>
            </a:xfrm>
          </p:grpSpPr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76FC3EA7-8780-FA41-855A-B905AC79AA9F}"/>
                  </a:ext>
                </a:extLst>
              </p:cNvPr>
              <p:cNvSpPr/>
              <p:nvPr/>
            </p:nvSpPr>
            <p:spPr>
              <a:xfrm rot="5400000">
                <a:off x="732613" y="1964857"/>
                <a:ext cx="1803191" cy="18648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335F01A8-DA9F-5B42-9431-EE8563F136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810" y="2235273"/>
                <a:ext cx="1503761" cy="1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13E5D31-5F39-5D43-85F5-90E28549091D}"/>
                  </a:ext>
                </a:extLst>
              </p:cNvPr>
              <p:cNvSpPr txBox="1"/>
              <p:nvPr/>
            </p:nvSpPr>
            <p:spPr>
              <a:xfrm>
                <a:off x="838605" y="1958274"/>
                <a:ext cx="16171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Polarisationsrichtung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136AA20-9D07-AE43-8830-14B851A5AB70}"/>
                </a:ext>
              </a:extLst>
            </p:cNvPr>
            <p:cNvGrpSpPr/>
            <p:nvPr/>
          </p:nvGrpSpPr>
          <p:grpSpPr>
            <a:xfrm>
              <a:off x="4663579" y="1998192"/>
              <a:ext cx="2306753" cy="2802362"/>
              <a:chOff x="4663579" y="1998192"/>
              <a:chExt cx="2306753" cy="2802362"/>
            </a:xfrm>
          </p:grpSpPr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AABF7EC6-DA13-C746-A1A4-D93A5595275A}"/>
                  </a:ext>
                </a:extLst>
              </p:cNvPr>
              <p:cNvSpPr txBox="1"/>
              <p:nvPr/>
            </p:nvSpPr>
            <p:spPr>
              <a:xfrm>
                <a:off x="4969074" y="4431222"/>
                <a:ext cx="14698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2. Polarisator</a:t>
                </a:r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8D0711E0-BB7D-C84F-814F-9EF7525427CA}"/>
                  </a:ext>
                </a:extLst>
              </p:cNvPr>
              <p:cNvSpPr/>
              <p:nvPr/>
            </p:nvSpPr>
            <p:spPr>
              <a:xfrm rot="8042272">
                <a:off x="4694396" y="1967375"/>
                <a:ext cx="1803191" cy="18648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5EE38128-4BE8-B54B-856C-54278CAF77CF}"/>
                  </a:ext>
                </a:extLst>
              </p:cNvPr>
              <p:cNvCxnSpPr>
                <a:cxnSpLocks/>
              </p:cNvCxnSpPr>
              <p:nvPr/>
            </p:nvCxnSpPr>
            <p:spPr>
              <a:xfrm rot="2642272" flipV="1">
                <a:off x="5304633" y="2424226"/>
                <a:ext cx="1503761" cy="1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D12431EA-39F7-2A46-855F-A90F239BF02F}"/>
                  </a:ext>
                </a:extLst>
              </p:cNvPr>
              <p:cNvSpPr txBox="1"/>
              <p:nvPr/>
            </p:nvSpPr>
            <p:spPr>
              <a:xfrm rot="2642272">
                <a:off x="5353195" y="2194839"/>
                <a:ext cx="16171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Polarisationsrichtung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B6FC1A4-01BE-2940-A925-316C6FBDB92C}"/>
                </a:ext>
              </a:extLst>
            </p:cNvPr>
            <p:cNvGrpSpPr/>
            <p:nvPr/>
          </p:nvGrpSpPr>
          <p:grpSpPr>
            <a:xfrm>
              <a:off x="9260695" y="1848423"/>
              <a:ext cx="1840591" cy="2919095"/>
              <a:chOff x="9260695" y="1848423"/>
              <a:chExt cx="1840591" cy="2919095"/>
            </a:xfrm>
          </p:grpSpPr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FB77905D-EA85-CC49-A80C-5AD6112CA476}"/>
                  </a:ext>
                </a:extLst>
              </p:cNvPr>
              <p:cNvSpPr txBox="1"/>
              <p:nvPr/>
            </p:nvSpPr>
            <p:spPr>
              <a:xfrm>
                <a:off x="9553259" y="4398186"/>
                <a:ext cx="14698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3. Polarisator</a:t>
                </a:r>
              </a:p>
            </p:txBody>
          </p: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4292C70F-D037-A748-9081-B6CE29B82608}"/>
                  </a:ext>
                </a:extLst>
              </p:cNvPr>
              <p:cNvGrpSpPr/>
              <p:nvPr/>
            </p:nvGrpSpPr>
            <p:grpSpPr>
              <a:xfrm rot="5400000">
                <a:off x="9248578" y="1860540"/>
                <a:ext cx="1864826" cy="1840591"/>
                <a:chOff x="701796" y="1958274"/>
                <a:chExt cx="1864826" cy="1840591"/>
              </a:xfrm>
            </p:grpSpPr>
            <p:sp>
              <p:nvSpPr>
                <p:cNvPr id="40" name="Rechteck 39">
                  <a:extLst>
                    <a:ext uri="{FF2B5EF4-FFF2-40B4-BE49-F238E27FC236}">
                      <a16:creationId xmlns:a16="http://schemas.microsoft.com/office/drawing/2014/main" id="{95B3BF16-74F0-9E43-A872-17BABAF11EBB}"/>
                    </a:ext>
                  </a:extLst>
                </p:cNvPr>
                <p:cNvSpPr/>
                <p:nvPr/>
              </p:nvSpPr>
              <p:spPr>
                <a:xfrm rot="5400000">
                  <a:off x="732613" y="1964857"/>
                  <a:ext cx="1803191" cy="186482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cxnSp>
              <p:nvCxnSpPr>
                <p:cNvPr id="41" name="Gerade Verbindung mit Pfeil 40">
                  <a:extLst>
                    <a:ext uri="{FF2B5EF4-FFF2-40B4-BE49-F238E27FC236}">
                      <a16:creationId xmlns:a16="http://schemas.microsoft.com/office/drawing/2014/main" id="{76F1652E-5E4D-8344-8728-41A4308133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2810" y="2235273"/>
                  <a:ext cx="1503761" cy="1"/>
                </a:xfrm>
                <a:prstGeom prst="straightConnector1">
                  <a:avLst/>
                </a:prstGeom>
                <a:ln w="508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15F095C6-3534-8A4B-83B6-54F37D3D94B3}"/>
                    </a:ext>
                  </a:extLst>
                </p:cNvPr>
                <p:cNvSpPr txBox="1"/>
                <p:nvPr/>
              </p:nvSpPr>
              <p:spPr>
                <a:xfrm>
                  <a:off x="838605" y="1958274"/>
                  <a:ext cx="16171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/>
                    <a:t>Polarisationsrichtung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53356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DB2FBF-B67E-B443-AACF-11A16AE9F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7" t="9270" r="4269" b="6843"/>
          <a:stretch/>
        </p:blipFill>
        <p:spPr>
          <a:xfrm>
            <a:off x="4824544" y="1650511"/>
            <a:ext cx="4746646" cy="36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5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57D7A2B-83EB-A34F-AA40-DB6BE78702A1}"/>
              </a:ext>
            </a:extLst>
          </p:cNvPr>
          <p:cNvGrpSpPr/>
          <p:nvPr/>
        </p:nvGrpSpPr>
        <p:grpSpPr>
          <a:xfrm>
            <a:off x="736600" y="768350"/>
            <a:ext cx="10490200" cy="5122562"/>
            <a:chOff x="736600" y="768350"/>
            <a:chExt cx="10490200" cy="512256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F2098A3-4CE8-5445-8249-A42E880C8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768350"/>
              <a:ext cx="5130800" cy="4381500"/>
            </a:xfrm>
            <a:prstGeom prst="rect">
              <a:avLst/>
            </a:prstGeom>
          </p:spPr>
        </p:pic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0E5A63CD-7881-874C-8F34-6B394D079E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600" y="3098800"/>
              <a:ext cx="4838700" cy="1630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feil nach oben 15">
              <a:extLst>
                <a:ext uri="{FF2B5EF4-FFF2-40B4-BE49-F238E27FC236}">
                  <a16:creationId xmlns:a16="http://schemas.microsoft.com/office/drawing/2014/main" id="{D7BDB699-9F17-0C4C-B36E-7A670F5FEAEF}"/>
                </a:ext>
              </a:extLst>
            </p:cNvPr>
            <p:cNvSpPr/>
            <p:nvPr/>
          </p:nvSpPr>
          <p:spPr>
            <a:xfrm>
              <a:off x="4051300" y="2159000"/>
              <a:ext cx="165099" cy="177800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 nach oben 17">
              <a:extLst>
                <a:ext uri="{FF2B5EF4-FFF2-40B4-BE49-F238E27FC236}">
                  <a16:creationId xmlns:a16="http://schemas.microsoft.com/office/drawing/2014/main" id="{6E6EEFE4-641F-3A49-ABF7-84BFFA0A981F}"/>
                </a:ext>
              </a:extLst>
            </p:cNvPr>
            <p:cNvSpPr/>
            <p:nvPr/>
          </p:nvSpPr>
          <p:spPr>
            <a:xfrm rot="2770551">
              <a:off x="4046075" y="2350556"/>
              <a:ext cx="175548" cy="1496487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EE09C94-D52D-A24D-AA1C-F921DC72AA1D}"/>
                </a:ext>
              </a:extLst>
            </p:cNvPr>
            <p:cNvSpPr txBox="1"/>
            <p:nvPr/>
          </p:nvSpPr>
          <p:spPr>
            <a:xfrm>
              <a:off x="7759700" y="5429247"/>
              <a:ext cx="180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CaCO</a:t>
              </a:r>
              <a:r>
                <a:rPr lang="de-DE" sz="2400" baseline="-25000" dirty="0"/>
                <a:t>3</a:t>
              </a:r>
              <a:r>
                <a:rPr lang="de-DE" sz="2400" dirty="0"/>
                <a:t> Gitter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963D4DB-7E93-964C-B0BD-885C801FCB0C}"/>
                </a:ext>
              </a:extLst>
            </p:cNvPr>
            <p:cNvSpPr txBox="1"/>
            <p:nvPr/>
          </p:nvSpPr>
          <p:spPr>
            <a:xfrm>
              <a:off x="857249" y="2653436"/>
              <a:ext cx="3276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/>
                <a:t>unpolarisiertes</a:t>
              </a:r>
              <a:r>
                <a:rPr lang="de-DE" sz="2400" dirty="0"/>
                <a:t> Licht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1F212E7-C19D-634C-8736-AB2B8A706128}"/>
                </a:ext>
              </a:extLst>
            </p:cNvPr>
            <p:cNvSpPr/>
            <p:nvPr/>
          </p:nvSpPr>
          <p:spPr>
            <a:xfrm>
              <a:off x="8343900" y="967088"/>
              <a:ext cx="609600" cy="46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ED95C87-05D6-574A-AA93-3D130BFD339F}"/>
                </a:ext>
              </a:extLst>
            </p:cNvPr>
            <p:cNvSpPr txBox="1"/>
            <p:nvPr/>
          </p:nvSpPr>
          <p:spPr>
            <a:xfrm>
              <a:off x="8702138" y="967088"/>
              <a:ext cx="161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Optische Achse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E66D02A4-520F-9547-A52F-CBF978CA2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3300" y="967088"/>
              <a:ext cx="0" cy="41827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365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5DF2C13-A2CA-C740-8B08-56A1E971D997}"/>
              </a:ext>
            </a:extLst>
          </p:cNvPr>
          <p:cNvGrpSpPr/>
          <p:nvPr/>
        </p:nvGrpSpPr>
        <p:grpSpPr>
          <a:xfrm rot="5400000">
            <a:off x="4148995" y="-270629"/>
            <a:ext cx="3894009" cy="7399257"/>
            <a:chOff x="901981" y="-485248"/>
            <a:chExt cx="3027432" cy="6996502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id="{B69C856D-88D5-4D4D-B4A5-BB5E34F51C60}"/>
                </a:ext>
              </a:extLst>
            </p:cNvPr>
            <p:cNvSpPr/>
            <p:nvPr/>
          </p:nvSpPr>
          <p:spPr>
            <a:xfrm rot="4366059">
              <a:off x="895100" y="1885951"/>
              <a:ext cx="3443287" cy="2500313"/>
            </a:xfrm>
            <a:prstGeom prst="parallelogram">
              <a:avLst>
                <a:gd name="adj" fmla="val 3059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AF75D114-2E87-3E4E-AC5A-758138FBD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6588" y="4443414"/>
              <a:ext cx="0" cy="197167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4BA590-50A1-2B40-871D-EBA3C8F94CA0}"/>
                </a:ext>
              </a:extLst>
            </p:cNvPr>
            <p:cNvSpPr/>
            <p:nvPr/>
          </p:nvSpPr>
          <p:spPr>
            <a:xfrm>
              <a:off x="2996588" y="586502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9668EC-3AEE-DA49-8043-744D5D8610B6}"/>
                </a:ext>
              </a:extLst>
            </p:cNvPr>
            <p:cNvSpPr/>
            <p:nvPr/>
          </p:nvSpPr>
          <p:spPr>
            <a:xfrm>
              <a:off x="2996588" y="459343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F778E0-7283-9648-91D2-EC87ABCB4A79}"/>
                </a:ext>
              </a:extLst>
            </p:cNvPr>
            <p:cNvSpPr/>
            <p:nvPr/>
          </p:nvSpPr>
          <p:spPr>
            <a:xfrm>
              <a:off x="2996588" y="506492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98E425B-3488-6744-9B25-573C79A4A54A}"/>
                </a:ext>
              </a:extLst>
            </p:cNvPr>
            <p:cNvSpPr/>
            <p:nvPr/>
          </p:nvSpPr>
          <p:spPr>
            <a:xfrm>
              <a:off x="2996588" y="546497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D092D3BA-9039-E444-966A-AAD960428C63}"/>
                </a:ext>
              </a:extLst>
            </p:cNvPr>
            <p:cNvCxnSpPr/>
            <p:nvPr/>
          </p:nvCxnSpPr>
          <p:spPr>
            <a:xfrm>
              <a:off x="2742046" y="4893470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E2400B32-6A37-1540-BC10-203DB1778B4F}"/>
                </a:ext>
              </a:extLst>
            </p:cNvPr>
            <p:cNvCxnSpPr/>
            <p:nvPr/>
          </p:nvCxnSpPr>
          <p:spPr>
            <a:xfrm>
              <a:off x="2742046" y="5364958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6569A953-95AC-7742-9FAF-94462BA6738A}"/>
                </a:ext>
              </a:extLst>
            </p:cNvPr>
            <p:cNvCxnSpPr/>
            <p:nvPr/>
          </p:nvCxnSpPr>
          <p:spPr>
            <a:xfrm>
              <a:off x="2742046" y="5779295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77932C71-6981-8F44-8805-8FFCDFAAC2F8}"/>
                </a:ext>
              </a:extLst>
            </p:cNvPr>
            <p:cNvCxnSpPr/>
            <p:nvPr/>
          </p:nvCxnSpPr>
          <p:spPr>
            <a:xfrm>
              <a:off x="2742046" y="6236495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A064E278-5328-6742-9A50-377E6E595ABD}"/>
                </a:ext>
              </a:extLst>
            </p:cNvPr>
            <p:cNvCxnSpPr>
              <a:cxnSpLocks/>
            </p:cNvCxnSpPr>
            <p:nvPr/>
          </p:nvCxnSpPr>
          <p:spPr>
            <a:xfrm>
              <a:off x="3072301" y="664191"/>
              <a:ext cx="14287" cy="3779223"/>
            </a:xfrm>
            <a:prstGeom prst="line">
              <a:avLst/>
            </a:prstGeom>
            <a:ln w="2222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3B754CBF-74CE-F64A-B696-A3F04AA8F181}"/>
                </a:ext>
              </a:extLst>
            </p:cNvPr>
            <p:cNvCxnSpPr>
              <a:cxnSpLocks/>
            </p:cNvCxnSpPr>
            <p:nvPr/>
          </p:nvCxnSpPr>
          <p:spPr>
            <a:xfrm>
              <a:off x="1852362" y="1828801"/>
              <a:ext cx="1229951" cy="261461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2F86BA1-2BEF-3A43-9E64-5D54F0F0A72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270058" y="1246496"/>
              <a:ext cx="1164610" cy="2"/>
            </a:xfrm>
            <a:prstGeom prst="line">
              <a:avLst/>
            </a:prstGeom>
            <a:ln w="22225">
              <a:solidFill>
                <a:schemeClr val="tx1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96B1DB8-3582-3A48-9959-041A54F10636}"/>
                </a:ext>
              </a:extLst>
            </p:cNvPr>
            <p:cNvSpPr/>
            <p:nvPr/>
          </p:nvSpPr>
          <p:spPr>
            <a:xfrm>
              <a:off x="2982301" y="1564482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FC923-B843-104C-97BF-84346822F128}"/>
                </a:ext>
              </a:extLst>
            </p:cNvPr>
            <p:cNvSpPr/>
            <p:nvPr/>
          </p:nvSpPr>
          <p:spPr>
            <a:xfrm>
              <a:off x="2982301" y="1207294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380550-6071-6D43-BA2C-EC9A56A77BBF}"/>
                </a:ext>
              </a:extLst>
            </p:cNvPr>
            <p:cNvSpPr/>
            <p:nvPr/>
          </p:nvSpPr>
          <p:spPr>
            <a:xfrm>
              <a:off x="2982302" y="87868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FC5D5008-BCFD-FB4E-B570-295AB6862A69}"/>
                </a:ext>
              </a:extLst>
            </p:cNvPr>
            <p:cNvCxnSpPr/>
            <p:nvPr/>
          </p:nvCxnSpPr>
          <p:spPr>
            <a:xfrm>
              <a:off x="1507819" y="968683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C4A91E24-9076-4A46-9309-B3BAC00C49C3}"/>
                </a:ext>
              </a:extLst>
            </p:cNvPr>
            <p:cNvCxnSpPr/>
            <p:nvPr/>
          </p:nvCxnSpPr>
          <p:spPr>
            <a:xfrm>
              <a:off x="1493532" y="1283008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31FF9785-CC83-1742-9A8C-88F0718964E4}"/>
                </a:ext>
              </a:extLst>
            </p:cNvPr>
            <p:cNvCxnSpPr/>
            <p:nvPr/>
          </p:nvCxnSpPr>
          <p:spPr>
            <a:xfrm>
              <a:off x="1522107" y="1597332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BD77C3D4-ECD7-C841-A360-B7E0EC04D97C}"/>
                </a:ext>
              </a:extLst>
            </p:cNvPr>
            <p:cNvSpPr txBox="1"/>
            <p:nvPr/>
          </p:nvSpPr>
          <p:spPr>
            <a:xfrm rot="16200000">
              <a:off x="2502122" y="592291"/>
              <a:ext cx="1894746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Ord. Strahl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C6B78E25-6621-8641-9CE6-CF1F29FB2DE7}"/>
                </a:ext>
              </a:extLst>
            </p:cNvPr>
            <p:cNvSpPr txBox="1"/>
            <p:nvPr/>
          </p:nvSpPr>
          <p:spPr>
            <a:xfrm rot="16200000">
              <a:off x="-30934" y="447667"/>
              <a:ext cx="2326583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Ausserord</a:t>
              </a:r>
              <a:r>
                <a:rPr lang="de-DE" dirty="0"/>
                <a:t>. Strahl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197765D-ACDF-1041-9776-D7FA22636A4A}"/>
                </a:ext>
              </a:extLst>
            </p:cNvPr>
            <p:cNvSpPr txBox="1"/>
            <p:nvPr/>
          </p:nvSpPr>
          <p:spPr>
            <a:xfrm rot="16200000">
              <a:off x="2535745" y="5117586"/>
              <a:ext cx="2326582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Unpol</a:t>
              </a:r>
              <a:r>
                <a:rPr lang="de-DE" dirty="0"/>
                <a:t>. Strahl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69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DB2FBF-B67E-B443-AACF-11A16AE9F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7" t="9270" r="4269" b="6843"/>
          <a:stretch/>
        </p:blipFill>
        <p:spPr>
          <a:xfrm>
            <a:off x="4824544" y="1650511"/>
            <a:ext cx="4746646" cy="3604138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5DF2C13-A2CA-C740-8B08-56A1E971D997}"/>
              </a:ext>
            </a:extLst>
          </p:cNvPr>
          <p:cNvGrpSpPr/>
          <p:nvPr/>
        </p:nvGrpSpPr>
        <p:grpSpPr>
          <a:xfrm>
            <a:off x="1194193" y="557210"/>
            <a:ext cx="2426732" cy="5608264"/>
            <a:chOff x="901981" y="-485248"/>
            <a:chExt cx="3027432" cy="6996502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id="{B69C856D-88D5-4D4D-B4A5-BB5E34F51C60}"/>
                </a:ext>
              </a:extLst>
            </p:cNvPr>
            <p:cNvSpPr/>
            <p:nvPr/>
          </p:nvSpPr>
          <p:spPr>
            <a:xfrm rot="4366059">
              <a:off x="895100" y="1885951"/>
              <a:ext cx="3443287" cy="2500313"/>
            </a:xfrm>
            <a:prstGeom prst="parallelogram">
              <a:avLst>
                <a:gd name="adj" fmla="val 30593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AF75D114-2E87-3E4E-AC5A-758138FBD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6588" y="4443414"/>
              <a:ext cx="0" cy="197167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A4BA590-50A1-2B40-871D-EBA3C8F94CA0}"/>
                </a:ext>
              </a:extLst>
            </p:cNvPr>
            <p:cNvSpPr/>
            <p:nvPr/>
          </p:nvSpPr>
          <p:spPr>
            <a:xfrm>
              <a:off x="2996588" y="586502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9668EC-3AEE-DA49-8043-744D5D8610B6}"/>
                </a:ext>
              </a:extLst>
            </p:cNvPr>
            <p:cNvSpPr/>
            <p:nvPr/>
          </p:nvSpPr>
          <p:spPr>
            <a:xfrm>
              <a:off x="2996588" y="459343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F778E0-7283-9648-91D2-EC87ABCB4A79}"/>
                </a:ext>
              </a:extLst>
            </p:cNvPr>
            <p:cNvSpPr/>
            <p:nvPr/>
          </p:nvSpPr>
          <p:spPr>
            <a:xfrm>
              <a:off x="2996588" y="506492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98E425B-3488-6744-9B25-573C79A4A54A}"/>
                </a:ext>
              </a:extLst>
            </p:cNvPr>
            <p:cNvSpPr/>
            <p:nvPr/>
          </p:nvSpPr>
          <p:spPr>
            <a:xfrm>
              <a:off x="2996588" y="5464970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D092D3BA-9039-E444-966A-AAD960428C63}"/>
                </a:ext>
              </a:extLst>
            </p:cNvPr>
            <p:cNvCxnSpPr/>
            <p:nvPr/>
          </p:nvCxnSpPr>
          <p:spPr>
            <a:xfrm>
              <a:off x="2742046" y="4893470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E2400B32-6A37-1540-BC10-203DB1778B4F}"/>
                </a:ext>
              </a:extLst>
            </p:cNvPr>
            <p:cNvCxnSpPr/>
            <p:nvPr/>
          </p:nvCxnSpPr>
          <p:spPr>
            <a:xfrm>
              <a:off x="2742046" y="5364958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6569A953-95AC-7742-9FAF-94462BA6738A}"/>
                </a:ext>
              </a:extLst>
            </p:cNvPr>
            <p:cNvCxnSpPr/>
            <p:nvPr/>
          </p:nvCxnSpPr>
          <p:spPr>
            <a:xfrm>
              <a:off x="2742046" y="5779295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77932C71-6981-8F44-8805-8FFCDFAAC2F8}"/>
                </a:ext>
              </a:extLst>
            </p:cNvPr>
            <p:cNvCxnSpPr/>
            <p:nvPr/>
          </p:nvCxnSpPr>
          <p:spPr>
            <a:xfrm>
              <a:off x="2742046" y="6236495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A064E278-5328-6742-9A50-377E6E595ABD}"/>
                </a:ext>
              </a:extLst>
            </p:cNvPr>
            <p:cNvCxnSpPr>
              <a:cxnSpLocks/>
            </p:cNvCxnSpPr>
            <p:nvPr/>
          </p:nvCxnSpPr>
          <p:spPr>
            <a:xfrm>
              <a:off x="3072301" y="664191"/>
              <a:ext cx="14287" cy="3779223"/>
            </a:xfrm>
            <a:prstGeom prst="line">
              <a:avLst/>
            </a:prstGeom>
            <a:ln w="2222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3B754CBF-74CE-F64A-B696-A3F04AA8F181}"/>
                </a:ext>
              </a:extLst>
            </p:cNvPr>
            <p:cNvCxnSpPr>
              <a:cxnSpLocks/>
            </p:cNvCxnSpPr>
            <p:nvPr/>
          </p:nvCxnSpPr>
          <p:spPr>
            <a:xfrm>
              <a:off x="1852362" y="1828801"/>
              <a:ext cx="1229951" cy="261461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2F86BA1-2BEF-3A43-9E64-5D54F0F0A729}"/>
                </a:ext>
              </a:extLst>
            </p:cNvPr>
            <p:cNvCxnSpPr>
              <a:cxnSpLocks/>
            </p:cNvCxnSpPr>
            <p:nvPr/>
          </p:nvCxnSpPr>
          <p:spPr>
            <a:xfrm>
              <a:off x="1852362" y="664191"/>
              <a:ext cx="19785" cy="1178898"/>
            </a:xfrm>
            <a:prstGeom prst="line">
              <a:avLst/>
            </a:prstGeom>
            <a:ln w="22225">
              <a:solidFill>
                <a:schemeClr val="tx1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96B1DB8-3582-3A48-9959-041A54F10636}"/>
                </a:ext>
              </a:extLst>
            </p:cNvPr>
            <p:cNvSpPr/>
            <p:nvPr/>
          </p:nvSpPr>
          <p:spPr>
            <a:xfrm>
              <a:off x="2982301" y="1564482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FC923-B843-104C-97BF-84346822F128}"/>
                </a:ext>
              </a:extLst>
            </p:cNvPr>
            <p:cNvSpPr/>
            <p:nvPr/>
          </p:nvSpPr>
          <p:spPr>
            <a:xfrm>
              <a:off x="2982301" y="1207294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380550-6071-6D43-BA2C-EC9A56A77BBF}"/>
                </a:ext>
              </a:extLst>
            </p:cNvPr>
            <p:cNvSpPr/>
            <p:nvPr/>
          </p:nvSpPr>
          <p:spPr>
            <a:xfrm>
              <a:off x="2982302" y="878683"/>
              <a:ext cx="180000" cy="180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FC5D5008-BCFD-FB4E-B570-295AB6862A69}"/>
                </a:ext>
              </a:extLst>
            </p:cNvPr>
            <p:cNvCxnSpPr/>
            <p:nvPr/>
          </p:nvCxnSpPr>
          <p:spPr>
            <a:xfrm>
              <a:off x="1507819" y="968683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C4A91E24-9076-4A46-9309-B3BAC00C49C3}"/>
                </a:ext>
              </a:extLst>
            </p:cNvPr>
            <p:cNvCxnSpPr/>
            <p:nvPr/>
          </p:nvCxnSpPr>
          <p:spPr>
            <a:xfrm>
              <a:off x="1493532" y="1283008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31FF9785-CC83-1742-9A8C-88F0718964E4}"/>
                </a:ext>
              </a:extLst>
            </p:cNvPr>
            <p:cNvCxnSpPr/>
            <p:nvPr/>
          </p:nvCxnSpPr>
          <p:spPr>
            <a:xfrm>
              <a:off x="1522107" y="1597332"/>
              <a:ext cx="6890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BD77C3D4-ECD7-C841-A360-B7E0EC04D97C}"/>
                </a:ext>
              </a:extLst>
            </p:cNvPr>
            <p:cNvSpPr txBox="1"/>
            <p:nvPr/>
          </p:nvSpPr>
          <p:spPr>
            <a:xfrm rot="16200000">
              <a:off x="2502122" y="592291"/>
              <a:ext cx="1894746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Ord. Strahl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C6B78E25-6621-8641-9CE6-CF1F29FB2DE7}"/>
                </a:ext>
              </a:extLst>
            </p:cNvPr>
            <p:cNvSpPr txBox="1"/>
            <p:nvPr/>
          </p:nvSpPr>
          <p:spPr>
            <a:xfrm rot="16200000">
              <a:off x="-30934" y="447667"/>
              <a:ext cx="2326583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Ausserord</a:t>
              </a:r>
              <a:r>
                <a:rPr lang="de-DE" dirty="0"/>
                <a:t>. Strahl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197765D-ACDF-1041-9776-D7FA22636A4A}"/>
                </a:ext>
              </a:extLst>
            </p:cNvPr>
            <p:cNvSpPr txBox="1"/>
            <p:nvPr/>
          </p:nvSpPr>
          <p:spPr>
            <a:xfrm rot="16200000">
              <a:off x="2535745" y="5117586"/>
              <a:ext cx="2326582" cy="460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Unpol</a:t>
              </a:r>
              <a:r>
                <a:rPr lang="de-DE" dirty="0"/>
                <a:t>. Strahl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068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25D10E7-9355-304F-B924-1509FE68FF38}"/>
              </a:ext>
            </a:extLst>
          </p:cNvPr>
          <p:cNvGrpSpPr/>
          <p:nvPr/>
        </p:nvGrpSpPr>
        <p:grpSpPr>
          <a:xfrm>
            <a:off x="8496722" y="1400369"/>
            <a:ext cx="2285895" cy="3979578"/>
            <a:chOff x="4742554" y="1142076"/>
            <a:chExt cx="2951004" cy="467844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07EBA-E90F-794C-917A-617E3CF6315C}"/>
                </a:ext>
              </a:extLst>
            </p:cNvPr>
            <p:cNvSpPr/>
            <p:nvPr/>
          </p:nvSpPr>
          <p:spPr>
            <a:xfrm rot="1847895">
              <a:off x="5512590" y="173520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E09D41-5776-F147-8674-649340C758A3}"/>
                </a:ext>
              </a:extLst>
            </p:cNvPr>
            <p:cNvSpPr/>
            <p:nvPr/>
          </p:nvSpPr>
          <p:spPr>
            <a:xfrm rot="15870272">
              <a:off x="5895650" y="106793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C832A9-2EE6-1644-ACF9-1CCD4BAC749E}"/>
                </a:ext>
              </a:extLst>
            </p:cNvPr>
            <p:cNvSpPr/>
            <p:nvPr/>
          </p:nvSpPr>
          <p:spPr>
            <a:xfrm rot="21356399">
              <a:off x="6794948" y="131086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A32047-7881-F244-8467-CD7F032BF022}"/>
                </a:ext>
              </a:extLst>
            </p:cNvPr>
            <p:cNvSpPr/>
            <p:nvPr/>
          </p:nvSpPr>
          <p:spPr>
            <a:xfrm rot="7319145">
              <a:off x="6612341" y="178462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7FCF9BD-ADDF-5246-B786-7739984FB4F0}"/>
                </a:ext>
              </a:extLst>
            </p:cNvPr>
            <p:cNvSpPr/>
            <p:nvPr/>
          </p:nvSpPr>
          <p:spPr>
            <a:xfrm rot="15310551">
              <a:off x="5280073" y="412574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E48FA8-03DD-154E-97F4-26E7D1196283}"/>
                </a:ext>
              </a:extLst>
            </p:cNvPr>
            <p:cNvSpPr/>
            <p:nvPr/>
          </p:nvSpPr>
          <p:spPr>
            <a:xfrm rot="20387916">
              <a:off x="6464060" y="321801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AEF472-866E-8A49-AA95-4B7B3F045521}"/>
                </a:ext>
              </a:extLst>
            </p:cNvPr>
            <p:cNvSpPr/>
            <p:nvPr/>
          </p:nvSpPr>
          <p:spPr>
            <a:xfrm rot="671751">
              <a:off x="6553019" y="257455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4E4C81-F1F3-0E4F-970E-76AF44D60FDB}"/>
                </a:ext>
              </a:extLst>
            </p:cNvPr>
            <p:cNvSpPr/>
            <p:nvPr/>
          </p:nvSpPr>
          <p:spPr>
            <a:xfrm rot="21223051">
              <a:off x="6069180" y="362737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1329DAE-DEA5-E546-94C1-B126D7E180A0}"/>
                </a:ext>
              </a:extLst>
            </p:cNvPr>
            <p:cNvSpPr/>
            <p:nvPr/>
          </p:nvSpPr>
          <p:spPr>
            <a:xfrm rot="20830772">
              <a:off x="5582290" y="312441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224048-372A-7F42-AFDD-607007771C74}"/>
                </a:ext>
              </a:extLst>
            </p:cNvPr>
            <p:cNvSpPr/>
            <p:nvPr/>
          </p:nvSpPr>
          <p:spPr>
            <a:xfrm>
              <a:off x="5080103" y="25136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B3F552-4A33-EC49-922F-9D24D9CAEF92}"/>
                </a:ext>
              </a:extLst>
            </p:cNvPr>
            <p:cNvSpPr/>
            <p:nvPr/>
          </p:nvSpPr>
          <p:spPr>
            <a:xfrm rot="2848121">
              <a:off x="6958331" y="264960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5BB13D-9EF3-614F-BEED-428DAEDC52A9}"/>
                </a:ext>
              </a:extLst>
            </p:cNvPr>
            <p:cNvSpPr/>
            <p:nvPr/>
          </p:nvSpPr>
          <p:spPr>
            <a:xfrm rot="300661">
              <a:off x="5665828" y="454777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29DE01-51AB-A442-9ECC-4CB583153AA2}"/>
                </a:ext>
              </a:extLst>
            </p:cNvPr>
            <p:cNvSpPr/>
            <p:nvPr/>
          </p:nvSpPr>
          <p:spPr>
            <a:xfrm rot="1423192">
              <a:off x="6496984" y="446555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D6B987-F3E1-4F4F-9B87-C3E6A568AC09}"/>
                </a:ext>
              </a:extLst>
            </p:cNvPr>
            <p:cNvSpPr/>
            <p:nvPr/>
          </p:nvSpPr>
          <p:spPr>
            <a:xfrm rot="19168760">
              <a:off x="5018320" y="366285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63F04D-374F-264D-83AD-A6F3F2D53316}"/>
                </a:ext>
              </a:extLst>
            </p:cNvPr>
            <p:cNvSpPr/>
            <p:nvPr/>
          </p:nvSpPr>
          <p:spPr>
            <a:xfrm rot="8874076">
              <a:off x="5228384" y="11420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BC63E-71F3-DB40-8BEB-7CF7D2C6AF14}"/>
                </a:ext>
              </a:extLst>
            </p:cNvPr>
            <p:cNvSpPr/>
            <p:nvPr/>
          </p:nvSpPr>
          <p:spPr>
            <a:xfrm rot="1929601">
              <a:off x="6032335" y="234068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187CF03-9835-3D4F-80F0-2D1ACB77D42C}"/>
              </a:ext>
            </a:extLst>
          </p:cNvPr>
          <p:cNvGrpSpPr/>
          <p:nvPr/>
        </p:nvGrpSpPr>
        <p:grpSpPr>
          <a:xfrm>
            <a:off x="662867" y="1451913"/>
            <a:ext cx="2076655" cy="3794524"/>
            <a:chOff x="662867" y="1370888"/>
            <a:chExt cx="2073663" cy="400359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220D30-672E-E64C-A6D5-C51F3D801112}"/>
                </a:ext>
              </a:extLst>
            </p:cNvPr>
            <p:cNvSpPr/>
            <p:nvPr/>
          </p:nvSpPr>
          <p:spPr>
            <a:xfrm>
              <a:off x="103558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7E7FBBE-DDB6-AA4B-86BE-156FDEA46703}"/>
                </a:ext>
              </a:extLst>
            </p:cNvPr>
            <p:cNvSpPr/>
            <p:nvPr/>
          </p:nvSpPr>
          <p:spPr>
            <a:xfrm>
              <a:off x="66286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D0AF55-DF8B-0C4B-93DE-F0E2B2645C9D}"/>
                </a:ext>
              </a:extLst>
            </p:cNvPr>
            <p:cNvSpPr/>
            <p:nvPr/>
          </p:nvSpPr>
          <p:spPr>
            <a:xfrm>
              <a:off x="140830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BDFB61-5164-9247-8EF2-B0F12B55E8F1}"/>
                </a:ext>
              </a:extLst>
            </p:cNvPr>
            <p:cNvSpPr/>
            <p:nvPr/>
          </p:nvSpPr>
          <p:spPr>
            <a:xfrm>
              <a:off x="178102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6EEDAD-7A58-0B48-9BAA-6B879569D995}"/>
                </a:ext>
              </a:extLst>
            </p:cNvPr>
            <p:cNvSpPr/>
            <p:nvPr/>
          </p:nvSpPr>
          <p:spPr>
            <a:xfrm>
              <a:off x="215374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8D8A08-55F5-3844-AD4A-3FC228A2DD6E}"/>
                </a:ext>
              </a:extLst>
            </p:cNvPr>
            <p:cNvSpPr/>
            <p:nvPr/>
          </p:nvSpPr>
          <p:spPr>
            <a:xfrm>
              <a:off x="2526465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A7BC489-3339-F147-9D12-213595966008}"/>
                </a:ext>
              </a:extLst>
            </p:cNvPr>
            <p:cNvSpPr/>
            <p:nvPr/>
          </p:nvSpPr>
          <p:spPr>
            <a:xfrm>
              <a:off x="103558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CC3AD3-7ED1-BF4B-9FDC-A26896B8C6F1}"/>
                </a:ext>
              </a:extLst>
            </p:cNvPr>
            <p:cNvSpPr/>
            <p:nvPr/>
          </p:nvSpPr>
          <p:spPr>
            <a:xfrm>
              <a:off x="66286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67674F-BEF3-CF41-A888-41D05015733F}"/>
                </a:ext>
              </a:extLst>
            </p:cNvPr>
            <p:cNvSpPr/>
            <p:nvPr/>
          </p:nvSpPr>
          <p:spPr>
            <a:xfrm>
              <a:off x="140830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C253C2-A055-734D-B592-7377427B91EA}"/>
                </a:ext>
              </a:extLst>
            </p:cNvPr>
            <p:cNvSpPr/>
            <p:nvPr/>
          </p:nvSpPr>
          <p:spPr>
            <a:xfrm>
              <a:off x="178102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5B62B4-7FDA-DF48-9003-0F14BA3D9759}"/>
                </a:ext>
              </a:extLst>
            </p:cNvPr>
            <p:cNvSpPr/>
            <p:nvPr/>
          </p:nvSpPr>
          <p:spPr>
            <a:xfrm>
              <a:off x="215374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B3C8B2-3297-474B-96AE-23E7D18D696B}"/>
                </a:ext>
              </a:extLst>
            </p:cNvPr>
            <p:cNvSpPr/>
            <p:nvPr/>
          </p:nvSpPr>
          <p:spPr>
            <a:xfrm>
              <a:off x="2526465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2CEDB2E-07DF-DA4C-86CB-4023E5F3DCB3}"/>
                </a:ext>
              </a:extLst>
            </p:cNvPr>
            <p:cNvSpPr/>
            <p:nvPr/>
          </p:nvSpPr>
          <p:spPr>
            <a:xfrm>
              <a:off x="104794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36CE3B-1EBE-5E49-9FCA-F66B8E17A529}"/>
                </a:ext>
              </a:extLst>
            </p:cNvPr>
            <p:cNvSpPr/>
            <p:nvPr/>
          </p:nvSpPr>
          <p:spPr>
            <a:xfrm>
              <a:off x="67522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0A40B19-1EA8-6E4E-A1BF-27905AA634EE}"/>
                </a:ext>
              </a:extLst>
            </p:cNvPr>
            <p:cNvSpPr/>
            <p:nvPr/>
          </p:nvSpPr>
          <p:spPr>
            <a:xfrm>
              <a:off x="142066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C88AE17-CACB-814A-89EA-ADEDDB9650ED}"/>
                </a:ext>
              </a:extLst>
            </p:cNvPr>
            <p:cNvSpPr/>
            <p:nvPr/>
          </p:nvSpPr>
          <p:spPr>
            <a:xfrm>
              <a:off x="179338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45D5662-AA82-8848-85EE-A201A6152C48}"/>
                </a:ext>
              </a:extLst>
            </p:cNvPr>
            <p:cNvSpPr/>
            <p:nvPr/>
          </p:nvSpPr>
          <p:spPr>
            <a:xfrm>
              <a:off x="216610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FA7357E-9E8A-B34F-852B-5718E9159E2E}"/>
                </a:ext>
              </a:extLst>
            </p:cNvPr>
            <p:cNvSpPr/>
            <p:nvPr/>
          </p:nvSpPr>
          <p:spPr>
            <a:xfrm>
              <a:off x="2538822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F7FF6D90-7ADF-C54D-BEF0-D43A9F55BAA4}"/>
              </a:ext>
            </a:extLst>
          </p:cNvPr>
          <p:cNvSpPr txBox="1"/>
          <p:nvPr/>
        </p:nvSpPr>
        <p:spPr>
          <a:xfrm>
            <a:off x="882712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fest</a:t>
            </a:r>
          </a:p>
          <a:p>
            <a:r>
              <a:rPr lang="de-DE" sz="2800" dirty="0"/>
              <a:t>anisotrop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9E932AA-3637-B64C-85F1-5782D93E11B5}"/>
              </a:ext>
            </a:extLst>
          </p:cNvPr>
          <p:cNvSpPr txBox="1"/>
          <p:nvPr/>
        </p:nvSpPr>
        <p:spPr>
          <a:xfrm>
            <a:off x="8816847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flüssig</a:t>
            </a:r>
          </a:p>
          <a:p>
            <a:r>
              <a:rPr lang="de-DE" sz="2800" dirty="0"/>
              <a:t>isotrop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FEC824E-7FA0-684D-936C-3D5C7D20705F}"/>
              </a:ext>
            </a:extLst>
          </p:cNvPr>
          <p:cNvCxnSpPr/>
          <p:nvPr/>
        </p:nvCxnSpPr>
        <p:spPr>
          <a:xfrm>
            <a:off x="4502552" y="2950384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5ED6CE91-56AA-704A-A8D5-DA6E6016AFC6}"/>
              </a:ext>
            </a:extLst>
          </p:cNvPr>
          <p:cNvCxnSpPr>
            <a:cxnSpLocks/>
          </p:cNvCxnSpPr>
          <p:nvPr/>
        </p:nvCxnSpPr>
        <p:spPr>
          <a:xfrm flipH="1">
            <a:off x="4525702" y="3517543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7B03DC37-BD9D-9542-B6FE-5ED1A28478C5}"/>
              </a:ext>
            </a:extLst>
          </p:cNvPr>
          <p:cNvSpPr txBox="1"/>
          <p:nvPr/>
        </p:nvSpPr>
        <p:spPr>
          <a:xfrm>
            <a:off x="5077067" y="2567079"/>
            <a:ext cx="117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schmelzen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211CE9AC-9677-214D-B0D9-12CC1C5CE42A}"/>
              </a:ext>
            </a:extLst>
          </p:cNvPr>
          <p:cNvSpPr txBox="1"/>
          <p:nvPr/>
        </p:nvSpPr>
        <p:spPr>
          <a:xfrm>
            <a:off x="5100217" y="3631950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erstarren</a:t>
            </a:r>
          </a:p>
        </p:txBody>
      </p:sp>
    </p:spTree>
    <p:extLst>
      <p:ext uri="{BB962C8B-B14F-4D97-AF65-F5344CB8AC3E}">
        <p14:creationId xmlns:p14="http://schemas.microsoft.com/office/powerpoint/2010/main" val="1156825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25D10E7-9355-304F-B924-1509FE68FF38}"/>
              </a:ext>
            </a:extLst>
          </p:cNvPr>
          <p:cNvGrpSpPr/>
          <p:nvPr/>
        </p:nvGrpSpPr>
        <p:grpSpPr>
          <a:xfrm>
            <a:off x="8628467" y="1385670"/>
            <a:ext cx="2154150" cy="3924342"/>
            <a:chOff x="4912631" y="1124796"/>
            <a:chExt cx="2780926" cy="46135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07EBA-E90F-794C-917A-617E3CF6315C}"/>
                </a:ext>
              </a:extLst>
            </p:cNvPr>
            <p:cNvSpPr/>
            <p:nvPr/>
          </p:nvSpPr>
          <p:spPr>
            <a:xfrm rot="6695728">
              <a:off x="5521422" y="1672760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E09D41-5776-F147-8674-649340C758A3}"/>
                </a:ext>
              </a:extLst>
            </p:cNvPr>
            <p:cNvSpPr/>
            <p:nvPr/>
          </p:nvSpPr>
          <p:spPr>
            <a:xfrm rot="8470834">
              <a:off x="5885950" y="1124796"/>
              <a:ext cx="217106" cy="1159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C832A9-2EE6-1644-ACF9-1CCD4BAC749E}"/>
                </a:ext>
              </a:extLst>
            </p:cNvPr>
            <p:cNvSpPr/>
            <p:nvPr/>
          </p:nvSpPr>
          <p:spPr>
            <a:xfrm rot="19506931">
              <a:off x="6794948" y="131086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A32047-7881-F244-8467-CD7F032BF022}"/>
                </a:ext>
              </a:extLst>
            </p:cNvPr>
            <p:cNvSpPr/>
            <p:nvPr/>
          </p:nvSpPr>
          <p:spPr>
            <a:xfrm rot="7319145">
              <a:off x="6612341" y="178462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7FCF9BD-ADDF-5246-B786-7739984FB4F0}"/>
                </a:ext>
              </a:extLst>
            </p:cNvPr>
            <p:cNvSpPr/>
            <p:nvPr/>
          </p:nvSpPr>
          <p:spPr>
            <a:xfrm rot="12574982">
              <a:off x="5270373" y="4182608"/>
              <a:ext cx="217106" cy="1159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E48FA8-03DD-154E-97F4-26E7D1196283}"/>
                </a:ext>
              </a:extLst>
            </p:cNvPr>
            <p:cNvSpPr/>
            <p:nvPr/>
          </p:nvSpPr>
          <p:spPr>
            <a:xfrm rot="18196573">
              <a:off x="6472893" y="3155572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AEF472-866E-8A49-AA95-4B7B3F045521}"/>
                </a:ext>
              </a:extLst>
            </p:cNvPr>
            <p:cNvSpPr/>
            <p:nvPr/>
          </p:nvSpPr>
          <p:spPr>
            <a:xfrm rot="2700757">
              <a:off x="6561851" y="2512115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4E4C81-F1F3-0E4F-970E-76AF44D60FDB}"/>
                </a:ext>
              </a:extLst>
            </p:cNvPr>
            <p:cNvSpPr/>
            <p:nvPr/>
          </p:nvSpPr>
          <p:spPr>
            <a:xfrm rot="20724787">
              <a:off x="6069179" y="362737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1329DAE-DEA5-E546-94C1-B126D7E180A0}"/>
                </a:ext>
              </a:extLst>
            </p:cNvPr>
            <p:cNvSpPr/>
            <p:nvPr/>
          </p:nvSpPr>
          <p:spPr>
            <a:xfrm rot="1421277">
              <a:off x="5582290" y="312441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224048-372A-7F42-AFDD-607007771C74}"/>
                </a:ext>
              </a:extLst>
            </p:cNvPr>
            <p:cNvSpPr/>
            <p:nvPr/>
          </p:nvSpPr>
          <p:spPr>
            <a:xfrm rot="19889855">
              <a:off x="5080103" y="25136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B3F552-4A33-EC49-922F-9D24D9CAEF92}"/>
                </a:ext>
              </a:extLst>
            </p:cNvPr>
            <p:cNvSpPr/>
            <p:nvPr/>
          </p:nvSpPr>
          <p:spPr>
            <a:xfrm rot="7773466">
              <a:off x="6958331" y="2649600"/>
              <a:ext cx="197708" cy="12727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5BB13D-9EF3-614F-BEED-428DAEDC52A9}"/>
                </a:ext>
              </a:extLst>
            </p:cNvPr>
            <p:cNvSpPr/>
            <p:nvPr/>
          </p:nvSpPr>
          <p:spPr>
            <a:xfrm rot="3771578">
              <a:off x="5674661" y="4485335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29DE01-51AB-A442-9ECC-4CB583153AA2}"/>
                </a:ext>
              </a:extLst>
            </p:cNvPr>
            <p:cNvSpPr/>
            <p:nvPr/>
          </p:nvSpPr>
          <p:spPr>
            <a:xfrm rot="218140">
              <a:off x="6496984" y="446555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D6B987-F3E1-4F4F-9B87-C3E6A568AC09}"/>
                </a:ext>
              </a:extLst>
            </p:cNvPr>
            <p:cNvSpPr/>
            <p:nvPr/>
          </p:nvSpPr>
          <p:spPr>
            <a:xfrm rot="1820937">
              <a:off x="5018320" y="366285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63F04D-374F-264D-83AD-A6F3F2D53316}"/>
                </a:ext>
              </a:extLst>
            </p:cNvPr>
            <p:cNvSpPr/>
            <p:nvPr/>
          </p:nvSpPr>
          <p:spPr>
            <a:xfrm rot="12743167">
              <a:off x="5228384" y="11420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BC63E-71F3-DB40-8BEB-7CF7D2C6AF14}"/>
                </a:ext>
              </a:extLst>
            </p:cNvPr>
            <p:cNvSpPr/>
            <p:nvPr/>
          </p:nvSpPr>
          <p:spPr>
            <a:xfrm rot="5089838">
              <a:off x="6041168" y="2278241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187CF03-9835-3D4F-80F0-2D1ACB77D42C}"/>
              </a:ext>
            </a:extLst>
          </p:cNvPr>
          <p:cNvGrpSpPr/>
          <p:nvPr/>
        </p:nvGrpSpPr>
        <p:grpSpPr>
          <a:xfrm>
            <a:off x="662867" y="1451913"/>
            <a:ext cx="2076655" cy="3794524"/>
            <a:chOff x="662867" y="1370888"/>
            <a:chExt cx="2073663" cy="400359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220D30-672E-E64C-A6D5-C51F3D801112}"/>
                </a:ext>
              </a:extLst>
            </p:cNvPr>
            <p:cNvSpPr/>
            <p:nvPr/>
          </p:nvSpPr>
          <p:spPr>
            <a:xfrm>
              <a:off x="103558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7E7FBBE-DDB6-AA4B-86BE-156FDEA46703}"/>
                </a:ext>
              </a:extLst>
            </p:cNvPr>
            <p:cNvSpPr/>
            <p:nvPr/>
          </p:nvSpPr>
          <p:spPr>
            <a:xfrm>
              <a:off x="66286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D0AF55-DF8B-0C4B-93DE-F0E2B2645C9D}"/>
                </a:ext>
              </a:extLst>
            </p:cNvPr>
            <p:cNvSpPr/>
            <p:nvPr/>
          </p:nvSpPr>
          <p:spPr>
            <a:xfrm>
              <a:off x="140830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BDFB61-5164-9247-8EF2-B0F12B55E8F1}"/>
                </a:ext>
              </a:extLst>
            </p:cNvPr>
            <p:cNvSpPr/>
            <p:nvPr/>
          </p:nvSpPr>
          <p:spPr>
            <a:xfrm>
              <a:off x="178102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6EEDAD-7A58-0B48-9BAA-6B879569D995}"/>
                </a:ext>
              </a:extLst>
            </p:cNvPr>
            <p:cNvSpPr/>
            <p:nvPr/>
          </p:nvSpPr>
          <p:spPr>
            <a:xfrm>
              <a:off x="215374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8D8A08-55F5-3844-AD4A-3FC228A2DD6E}"/>
                </a:ext>
              </a:extLst>
            </p:cNvPr>
            <p:cNvSpPr/>
            <p:nvPr/>
          </p:nvSpPr>
          <p:spPr>
            <a:xfrm>
              <a:off x="2526465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A7BC489-3339-F147-9D12-213595966008}"/>
                </a:ext>
              </a:extLst>
            </p:cNvPr>
            <p:cNvSpPr/>
            <p:nvPr/>
          </p:nvSpPr>
          <p:spPr>
            <a:xfrm>
              <a:off x="103558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CC3AD3-7ED1-BF4B-9FDC-A26896B8C6F1}"/>
                </a:ext>
              </a:extLst>
            </p:cNvPr>
            <p:cNvSpPr/>
            <p:nvPr/>
          </p:nvSpPr>
          <p:spPr>
            <a:xfrm>
              <a:off x="66286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67674F-BEF3-CF41-A888-41D05015733F}"/>
                </a:ext>
              </a:extLst>
            </p:cNvPr>
            <p:cNvSpPr/>
            <p:nvPr/>
          </p:nvSpPr>
          <p:spPr>
            <a:xfrm>
              <a:off x="140830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C253C2-A055-734D-B592-7377427B91EA}"/>
                </a:ext>
              </a:extLst>
            </p:cNvPr>
            <p:cNvSpPr/>
            <p:nvPr/>
          </p:nvSpPr>
          <p:spPr>
            <a:xfrm>
              <a:off x="178102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5B62B4-7FDA-DF48-9003-0F14BA3D9759}"/>
                </a:ext>
              </a:extLst>
            </p:cNvPr>
            <p:cNvSpPr/>
            <p:nvPr/>
          </p:nvSpPr>
          <p:spPr>
            <a:xfrm>
              <a:off x="215374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B3C8B2-3297-474B-96AE-23E7D18D696B}"/>
                </a:ext>
              </a:extLst>
            </p:cNvPr>
            <p:cNvSpPr/>
            <p:nvPr/>
          </p:nvSpPr>
          <p:spPr>
            <a:xfrm>
              <a:off x="2526465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2CEDB2E-07DF-DA4C-86CB-4023E5F3DCB3}"/>
                </a:ext>
              </a:extLst>
            </p:cNvPr>
            <p:cNvSpPr/>
            <p:nvPr/>
          </p:nvSpPr>
          <p:spPr>
            <a:xfrm>
              <a:off x="104794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36CE3B-1EBE-5E49-9FCA-F66B8E17A529}"/>
                </a:ext>
              </a:extLst>
            </p:cNvPr>
            <p:cNvSpPr/>
            <p:nvPr/>
          </p:nvSpPr>
          <p:spPr>
            <a:xfrm>
              <a:off x="67522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0A40B19-1EA8-6E4E-A1BF-27905AA634EE}"/>
                </a:ext>
              </a:extLst>
            </p:cNvPr>
            <p:cNvSpPr/>
            <p:nvPr/>
          </p:nvSpPr>
          <p:spPr>
            <a:xfrm>
              <a:off x="142066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C88AE17-CACB-814A-89EA-ADEDDB9650ED}"/>
                </a:ext>
              </a:extLst>
            </p:cNvPr>
            <p:cNvSpPr/>
            <p:nvPr/>
          </p:nvSpPr>
          <p:spPr>
            <a:xfrm>
              <a:off x="179338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45D5662-AA82-8848-85EE-A201A6152C48}"/>
                </a:ext>
              </a:extLst>
            </p:cNvPr>
            <p:cNvSpPr/>
            <p:nvPr/>
          </p:nvSpPr>
          <p:spPr>
            <a:xfrm>
              <a:off x="216610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FA7357E-9E8A-B34F-852B-5718E9159E2E}"/>
                </a:ext>
              </a:extLst>
            </p:cNvPr>
            <p:cNvSpPr/>
            <p:nvPr/>
          </p:nvSpPr>
          <p:spPr>
            <a:xfrm>
              <a:off x="2538822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F7FF6D90-7ADF-C54D-BEF0-D43A9F55BAA4}"/>
              </a:ext>
            </a:extLst>
          </p:cNvPr>
          <p:cNvSpPr txBox="1"/>
          <p:nvPr/>
        </p:nvSpPr>
        <p:spPr>
          <a:xfrm>
            <a:off x="882712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fest</a:t>
            </a:r>
          </a:p>
          <a:p>
            <a:r>
              <a:rPr lang="de-DE" sz="2800" dirty="0"/>
              <a:t>anisotrop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9E932AA-3637-B64C-85F1-5782D93E11B5}"/>
              </a:ext>
            </a:extLst>
          </p:cNvPr>
          <p:cNvSpPr txBox="1"/>
          <p:nvPr/>
        </p:nvSpPr>
        <p:spPr>
          <a:xfrm>
            <a:off x="8816847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flüssig</a:t>
            </a:r>
          </a:p>
          <a:p>
            <a:r>
              <a:rPr lang="de-DE" sz="2800" dirty="0"/>
              <a:t>isotrop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FEC824E-7FA0-684D-936C-3D5C7D20705F}"/>
              </a:ext>
            </a:extLst>
          </p:cNvPr>
          <p:cNvCxnSpPr/>
          <p:nvPr/>
        </p:nvCxnSpPr>
        <p:spPr>
          <a:xfrm>
            <a:off x="4502552" y="2950384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5ED6CE91-56AA-704A-A8D5-DA6E6016AFC6}"/>
              </a:ext>
            </a:extLst>
          </p:cNvPr>
          <p:cNvCxnSpPr>
            <a:cxnSpLocks/>
          </p:cNvCxnSpPr>
          <p:nvPr/>
        </p:nvCxnSpPr>
        <p:spPr>
          <a:xfrm flipH="1">
            <a:off x="4525702" y="3517543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7B03DC37-BD9D-9542-B6FE-5ED1A28478C5}"/>
              </a:ext>
            </a:extLst>
          </p:cNvPr>
          <p:cNvSpPr txBox="1"/>
          <p:nvPr/>
        </p:nvSpPr>
        <p:spPr>
          <a:xfrm>
            <a:off x="5077067" y="2567079"/>
            <a:ext cx="117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schmelzen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211CE9AC-9677-214D-B0D9-12CC1C5CE42A}"/>
              </a:ext>
            </a:extLst>
          </p:cNvPr>
          <p:cNvSpPr txBox="1"/>
          <p:nvPr/>
        </p:nvSpPr>
        <p:spPr>
          <a:xfrm>
            <a:off x="5100217" y="3631950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erstarren</a:t>
            </a:r>
          </a:p>
        </p:txBody>
      </p:sp>
    </p:spTree>
    <p:extLst>
      <p:ext uri="{BB962C8B-B14F-4D97-AF65-F5344CB8AC3E}">
        <p14:creationId xmlns:p14="http://schemas.microsoft.com/office/powerpoint/2010/main" val="4788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25D10E7-9355-304F-B924-1509FE68FF38}"/>
              </a:ext>
            </a:extLst>
          </p:cNvPr>
          <p:cNvGrpSpPr/>
          <p:nvPr/>
        </p:nvGrpSpPr>
        <p:grpSpPr>
          <a:xfrm>
            <a:off x="8293457" y="1385670"/>
            <a:ext cx="2223567" cy="3994277"/>
            <a:chOff x="4480145" y="1124796"/>
            <a:chExt cx="2870540" cy="469572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07EBA-E90F-794C-917A-617E3CF6315C}"/>
                </a:ext>
              </a:extLst>
            </p:cNvPr>
            <p:cNvSpPr/>
            <p:nvPr/>
          </p:nvSpPr>
          <p:spPr>
            <a:xfrm rot="3731403">
              <a:off x="5521422" y="1672760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E09D41-5776-F147-8674-649340C758A3}"/>
                </a:ext>
              </a:extLst>
            </p:cNvPr>
            <p:cNvSpPr/>
            <p:nvPr/>
          </p:nvSpPr>
          <p:spPr>
            <a:xfrm rot="11178790">
              <a:off x="5885951" y="1124796"/>
              <a:ext cx="217106" cy="1159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C832A9-2EE6-1644-ACF9-1CCD4BAC749E}"/>
                </a:ext>
              </a:extLst>
            </p:cNvPr>
            <p:cNvSpPr/>
            <p:nvPr/>
          </p:nvSpPr>
          <p:spPr>
            <a:xfrm rot="364598">
              <a:off x="6794948" y="131086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A32047-7881-F244-8467-CD7F032BF022}"/>
                </a:ext>
              </a:extLst>
            </p:cNvPr>
            <p:cNvSpPr/>
            <p:nvPr/>
          </p:nvSpPr>
          <p:spPr>
            <a:xfrm rot="3889967">
              <a:off x="6612340" y="1784627"/>
              <a:ext cx="197708" cy="12727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7FCF9BD-ADDF-5246-B786-7739984FB4F0}"/>
                </a:ext>
              </a:extLst>
            </p:cNvPr>
            <p:cNvSpPr/>
            <p:nvPr/>
          </p:nvSpPr>
          <p:spPr>
            <a:xfrm rot="13953159">
              <a:off x="5280072" y="4125748"/>
              <a:ext cx="197708" cy="12727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E48FA8-03DD-154E-97F4-26E7D1196283}"/>
                </a:ext>
              </a:extLst>
            </p:cNvPr>
            <p:cNvSpPr/>
            <p:nvPr/>
          </p:nvSpPr>
          <p:spPr>
            <a:xfrm rot="18196573">
              <a:off x="6472893" y="3155572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AEF472-866E-8A49-AA95-4B7B3F045521}"/>
                </a:ext>
              </a:extLst>
            </p:cNvPr>
            <p:cNvSpPr/>
            <p:nvPr/>
          </p:nvSpPr>
          <p:spPr>
            <a:xfrm rot="2700757">
              <a:off x="6561851" y="2512115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4E4C81-F1F3-0E4F-970E-76AF44D60FDB}"/>
                </a:ext>
              </a:extLst>
            </p:cNvPr>
            <p:cNvSpPr/>
            <p:nvPr/>
          </p:nvSpPr>
          <p:spPr>
            <a:xfrm rot="4009940">
              <a:off x="6078011" y="3564937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1329DAE-DEA5-E546-94C1-B126D7E180A0}"/>
                </a:ext>
              </a:extLst>
            </p:cNvPr>
            <p:cNvSpPr/>
            <p:nvPr/>
          </p:nvSpPr>
          <p:spPr>
            <a:xfrm rot="18157388">
              <a:off x="5591122" y="3061971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224048-372A-7F42-AFDD-607007771C74}"/>
                </a:ext>
              </a:extLst>
            </p:cNvPr>
            <p:cNvSpPr/>
            <p:nvPr/>
          </p:nvSpPr>
          <p:spPr>
            <a:xfrm rot="18592870">
              <a:off x="5088936" y="2451236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B3F552-4A33-EC49-922F-9D24D9CAEF92}"/>
                </a:ext>
              </a:extLst>
            </p:cNvPr>
            <p:cNvSpPr/>
            <p:nvPr/>
          </p:nvSpPr>
          <p:spPr>
            <a:xfrm rot="21122551">
              <a:off x="6948632" y="2706460"/>
              <a:ext cx="217106" cy="1159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5BB13D-9EF3-614F-BEED-428DAEDC52A9}"/>
                </a:ext>
              </a:extLst>
            </p:cNvPr>
            <p:cNvSpPr/>
            <p:nvPr/>
          </p:nvSpPr>
          <p:spPr>
            <a:xfrm rot="21303694">
              <a:off x="5665828" y="454777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29DE01-51AB-A442-9ECC-4CB583153AA2}"/>
                </a:ext>
              </a:extLst>
            </p:cNvPr>
            <p:cNvSpPr/>
            <p:nvPr/>
          </p:nvSpPr>
          <p:spPr>
            <a:xfrm rot="18517125">
              <a:off x="6505816" y="4403119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D6B987-F3E1-4F4F-9B87-C3E6A568AC09}"/>
                </a:ext>
              </a:extLst>
            </p:cNvPr>
            <p:cNvSpPr/>
            <p:nvPr/>
          </p:nvSpPr>
          <p:spPr>
            <a:xfrm rot="1820937">
              <a:off x="5018320" y="366285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63F04D-374F-264D-83AD-A6F3F2D53316}"/>
                </a:ext>
              </a:extLst>
            </p:cNvPr>
            <p:cNvSpPr/>
            <p:nvPr/>
          </p:nvSpPr>
          <p:spPr>
            <a:xfrm rot="9310641">
              <a:off x="5228384" y="11420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BC63E-71F3-DB40-8BEB-7CF7D2C6AF14}"/>
                </a:ext>
              </a:extLst>
            </p:cNvPr>
            <p:cNvSpPr/>
            <p:nvPr/>
          </p:nvSpPr>
          <p:spPr>
            <a:xfrm rot="5089838">
              <a:off x="6041168" y="2278241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187CF03-9835-3D4F-80F0-2D1ACB77D42C}"/>
              </a:ext>
            </a:extLst>
          </p:cNvPr>
          <p:cNvGrpSpPr/>
          <p:nvPr/>
        </p:nvGrpSpPr>
        <p:grpSpPr>
          <a:xfrm>
            <a:off x="662867" y="1451913"/>
            <a:ext cx="2076655" cy="3794524"/>
            <a:chOff x="662867" y="1370888"/>
            <a:chExt cx="2073663" cy="400359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220D30-672E-E64C-A6D5-C51F3D801112}"/>
                </a:ext>
              </a:extLst>
            </p:cNvPr>
            <p:cNvSpPr/>
            <p:nvPr/>
          </p:nvSpPr>
          <p:spPr>
            <a:xfrm>
              <a:off x="103558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7E7FBBE-DDB6-AA4B-86BE-156FDEA46703}"/>
                </a:ext>
              </a:extLst>
            </p:cNvPr>
            <p:cNvSpPr/>
            <p:nvPr/>
          </p:nvSpPr>
          <p:spPr>
            <a:xfrm>
              <a:off x="66286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D0AF55-DF8B-0C4B-93DE-F0E2B2645C9D}"/>
                </a:ext>
              </a:extLst>
            </p:cNvPr>
            <p:cNvSpPr/>
            <p:nvPr/>
          </p:nvSpPr>
          <p:spPr>
            <a:xfrm>
              <a:off x="140830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BDFB61-5164-9247-8EF2-B0F12B55E8F1}"/>
                </a:ext>
              </a:extLst>
            </p:cNvPr>
            <p:cNvSpPr/>
            <p:nvPr/>
          </p:nvSpPr>
          <p:spPr>
            <a:xfrm>
              <a:off x="178102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6EEDAD-7A58-0B48-9BAA-6B879569D995}"/>
                </a:ext>
              </a:extLst>
            </p:cNvPr>
            <p:cNvSpPr/>
            <p:nvPr/>
          </p:nvSpPr>
          <p:spPr>
            <a:xfrm>
              <a:off x="215374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8D8A08-55F5-3844-AD4A-3FC228A2DD6E}"/>
                </a:ext>
              </a:extLst>
            </p:cNvPr>
            <p:cNvSpPr/>
            <p:nvPr/>
          </p:nvSpPr>
          <p:spPr>
            <a:xfrm>
              <a:off x="2526465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A7BC489-3339-F147-9D12-213595966008}"/>
                </a:ext>
              </a:extLst>
            </p:cNvPr>
            <p:cNvSpPr/>
            <p:nvPr/>
          </p:nvSpPr>
          <p:spPr>
            <a:xfrm>
              <a:off x="103558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CC3AD3-7ED1-BF4B-9FDC-A26896B8C6F1}"/>
                </a:ext>
              </a:extLst>
            </p:cNvPr>
            <p:cNvSpPr/>
            <p:nvPr/>
          </p:nvSpPr>
          <p:spPr>
            <a:xfrm>
              <a:off x="66286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67674F-BEF3-CF41-A888-41D05015733F}"/>
                </a:ext>
              </a:extLst>
            </p:cNvPr>
            <p:cNvSpPr/>
            <p:nvPr/>
          </p:nvSpPr>
          <p:spPr>
            <a:xfrm>
              <a:off x="140830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C253C2-A055-734D-B592-7377427B91EA}"/>
                </a:ext>
              </a:extLst>
            </p:cNvPr>
            <p:cNvSpPr/>
            <p:nvPr/>
          </p:nvSpPr>
          <p:spPr>
            <a:xfrm>
              <a:off x="178102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5B62B4-7FDA-DF48-9003-0F14BA3D9759}"/>
                </a:ext>
              </a:extLst>
            </p:cNvPr>
            <p:cNvSpPr/>
            <p:nvPr/>
          </p:nvSpPr>
          <p:spPr>
            <a:xfrm>
              <a:off x="215374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B3C8B2-3297-474B-96AE-23E7D18D696B}"/>
                </a:ext>
              </a:extLst>
            </p:cNvPr>
            <p:cNvSpPr/>
            <p:nvPr/>
          </p:nvSpPr>
          <p:spPr>
            <a:xfrm>
              <a:off x="2526465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2CEDB2E-07DF-DA4C-86CB-4023E5F3DCB3}"/>
                </a:ext>
              </a:extLst>
            </p:cNvPr>
            <p:cNvSpPr/>
            <p:nvPr/>
          </p:nvSpPr>
          <p:spPr>
            <a:xfrm>
              <a:off x="104794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36CE3B-1EBE-5E49-9FCA-F66B8E17A529}"/>
                </a:ext>
              </a:extLst>
            </p:cNvPr>
            <p:cNvSpPr/>
            <p:nvPr/>
          </p:nvSpPr>
          <p:spPr>
            <a:xfrm>
              <a:off x="67522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0A40B19-1EA8-6E4E-A1BF-27905AA634EE}"/>
                </a:ext>
              </a:extLst>
            </p:cNvPr>
            <p:cNvSpPr/>
            <p:nvPr/>
          </p:nvSpPr>
          <p:spPr>
            <a:xfrm>
              <a:off x="142066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C88AE17-CACB-814A-89EA-ADEDDB9650ED}"/>
                </a:ext>
              </a:extLst>
            </p:cNvPr>
            <p:cNvSpPr/>
            <p:nvPr/>
          </p:nvSpPr>
          <p:spPr>
            <a:xfrm>
              <a:off x="179338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45D5662-AA82-8848-85EE-A201A6152C48}"/>
                </a:ext>
              </a:extLst>
            </p:cNvPr>
            <p:cNvSpPr/>
            <p:nvPr/>
          </p:nvSpPr>
          <p:spPr>
            <a:xfrm>
              <a:off x="216610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FA7357E-9E8A-B34F-852B-5718E9159E2E}"/>
                </a:ext>
              </a:extLst>
            </p:cNvPr>
            <p:cNvSpPr/>
            <p:nvPr/>
          </p:nvSpPr>
          <p:spPr>
            <a:xfrm>
              <a:off x="2538822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F7FF6D90-7ADF-C54D-BEF0-D43A9F55BAA4}"/>
              </a:ext>
            </a:extLst>
          </p:cNvPr>
          <p:cNvSpPr txBox="1"/>
          <p:nvPr/>
        </p:nvSpPr>
        <p:spPr>
          <a:xfrm>
            <a:off x="882712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fest</a:t>
            </a:r>
          </a:p>
          <a:p>
            <a:r>
              <a:rPr lang="de-DE" sz="2800" dirty="0"/>
              <a:t>anisotrop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9E932AA-3637-B64C-85F1-5782D93E11B5}"/>
              </a:ext>
            </a:extLst>
          </p:cNvPr>
          <p:cNvSpPr txBox="1"/>
          <p:nvPr/>
        </p:nvSpPr>
        <p:spPr>
          <a:xfrm>
            <a:off x="8816847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flüssig</a:t>
            </a:r>
          </a:p>
          <a:p>
            <a:r>
              <a:rPr lang="de-DE" sz="2800" dirty="0"/>
              <a:t>isotrop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DFEC824E-7FA0-684D-936C-3D5C7D20705F}"/>
              </a:ext>
            </a:extLst>
          </p:cNvPr>
          <p:cNvCxnSpPr/>
          <p:nvPr/>
        </p:nvCxnSpPr>
        <p:spPr>
          <a:xfrm>
            <a:off x="4502552" y="2950384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5ED6CE91-56AA-704A-A8D5-DA6E6016AFC6}"/>
              </a:ext>
            </a:extLst>
          </p:cNvPr>
          <p:cNvCxnSpPr>
            <a:cxnSpLocks/>
          </p:cNvCxnSpPr>
          <p:nvPr/>
        </p:nvCxnSpPr>
        <p:spPr>
          <a:xfrm flipH="1">
            <a:off x="4525702" y="3517543"/>
            <a:ext cx="236123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7B03DC37-BD9D-9542-B6FE-5ED1A28478C5}"/>
              </a:ext>
            </a:extLst>
          </p:cNvPr>
          <p:cNvSpPr txBox="1"/>
          <p:nvPr/>
        </p:nvSpPr>
        <p:spPr>
          <a:xfrm>
            <a:off x="5077067" y="2567079"/>
            <a:ext cx="117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schmelzen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211CE9AC-9677-214D-B0D9-12CC1C5CE42A}"/>
              </a:ext>
            </a:extLst>
          </p:cNvPr>
          <p:cNvSpPr txBox="1"/>
          <p:nvPr/>
        </p:nvSpPr>
        <p:spPr>
          <a:xfrm>
            <a:off x="5100217" y="3631950"/>
            <a:ext cx="10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erstarren</a:t>
            </a:r>
          </a:p>
        </p:txBody>
      </p:sp>
    </p:spTree>
    <p:extLst>
      <p:ext uri="{BB962C8B-B14F-4D97-AF65-F5344CB8AC3E}">
        <p14:creationId xmlns:p14="http://schemas.microsoft.com/office/powerpoint/2010/main" val="954942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51DBDB0-3CF6-2141-9E20-A913CA44F081}"/>
              </a:ext>
            </a:extLst>
          </p:cNvPr>
          <p:cNvGrpSpPr/>
          <p:nvPr/>
        </p:nvGrpSpPr>
        <p:grpSpPr>
          <a:xfrm>
            <a:off x="4472544" y="887135"/>
            <a:ext cx="1856746" cy="4496886"/>
            <a:chOff x="9595944" y="861466"/>
            <a:chExt cx="2065101" cy="476494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DA5D009-2AE7-9641-A2C1-FB0685B74258}"/>
                </a:ext>
              </a:extLst>
            </p:cNvPr>
            <p:cNvSpPr/>
            <p:nvPr/>
          </p:nvSpPr>
          <p:spPr>
            <a:xfrm>
              <a:off x="10090214" y="15410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0844BAB-52BD-2647-BE60-33CC5140BCBB}"/>
                </a:ext>
              </a:extLst>
            </p:cNvPr>
            <p:cNvSpPr/>
            <p:nvPr/>
          </p:nvSpPr>
          <p:spPr>
            <a:xfrm rot="21044328">
              <a:off x="10473274" y="873823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7BBD92-E88E-F247-846B-94EDF21D5382}"/>
                </a:ext>
              </a:extLst>
            </p:cNvPr>
            <p:cNvSpPr/>
            <p:nvPr/>
          </p:nvSpPr>
          <p:spPr>
            <a:xfrm rot="21356399">
              <a:off x="10893403" y="86146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FA5CCA-B73E-C746-B1D9-4F880D4FD69A}"/>
                </a:ext>
              </a:extLst>
            </p:cNvPr>
            <p:cNvSpPr/>
            <p:nvPr/>
          </p:nvSpPr>
          <p:spPr>
            <a:xfrm>
              <a:off x="11098322" y="167259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75FF80-98B4-6541-B0F1-7D28EAABEAB4}"/>
                </a:ext>
              </a:extLst>
            </p:cNvPr>
            <p:cNvSpPr/>
            <p:nvPr/>
          </p:nvSpPr>
          <p:spPr>
            <a:xfrm rot="300661">
              <a:off x="9857697" y="393163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DC495C-8838-D44D-A7A3-4719D1B6CD9A}"/>
                </a:ext>
              </a:extLst>
            </p:cNvPr>
            <p:cNvSpPr/>
            <p:nvPr/>
          </p:nvSpPr>
          <p:spPr>
            <a:xfrm>
              <a:off x="10910672" y="306217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947A1B-C3A7-7C45-AB6E-F7FEDE8F7E45}"/>
                </a:ext>
              </a:extLst>
            </p:cNvPr>
            <p:cNvSpPr/>
            <p:nvPr/>
          </p:nvSpPr>
          <p:spPr>
            <a:xfrm rot="355240">
              <a:off x="11318987" y="358064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4A2896-1FCF-3B44-B959-4004602334E4}"/>
                </a:ext>
              </a:extLst>
            </p:cNvPr>
            <p:cNvSpPr/>
            <p:nvPr/>
          </p:nvSpPr>
          <p:spPr>
            <a:xfrm rot="21223051">
              <a:off x="10609198" y="3938299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3F80F3-7DEA-3F45-8439-FDA573DFB567}"/>
                </a:ext>
              </a:extLst>
            </p:cNvPr>
            <p:cNvSpPr/>
            <p:nvPr/>
          </p:nvSpPr>
          <p:spPr>
            <a:xfrm rot="20830772">
              <a:off x="11340884" y="108456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3A22D1-E3C6-FC45-B4F2-A1167E83B8D5}"/>
                </a:ext>
              </a:extLst>
            </p:cNvPr>
            <p:cNvSpPr/>
            <p:nvPr/>
          </p:nvSpPr>
          <p:spPr>
            <a:xfrm>
              <a:off x="9657727" y="231956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CAAE1F-7E0F-A445-852B-3F3949DDC973}"/>
                </a:ext>
              </a:extLst>
            </p:cNvPr>
            <p:cNvSpPr/>
            <p:nvPr/>
          </p:nvSpPr>
          <p:spPr>
            <a:xfrm>
              <a:off x="11463336" y="2470104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572383-2A9F-E143-A55A-2C5D39E43F56}"/>
                </a:ext>
              </a:extLst>
            </p:cNvPr>
            <p:cNvSpPr/>
            <p:nvPr/>
          </p:nvSpPr>
          <p:spPr>
            <a:xfrm rot="300661">
              <a:off x="10243452" y="435366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02BAB4-F9D7-924B-B4DD-03ABDC7600CB}"/>
                </a:ext>
              </a:extLst>
            </p:cNvPr>
            <p:cNvSpPr/>
            <p:nvPr/>
          </p:nvSpPr>
          <p:spPr>
            <a:xfrm>
              <a:off x="10955186" y="429664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EFB3FD-D830-5D47-8E52-BE3B9B423AC7}"/>
                </a:ext>
              </a:extLst>
            </p:cNvPr>
            <p:cNvSpPr/>
            <p:nvPr/>
          </p:nvSpPr>
          <p:spPr>
            <a:xfrm>
              <a:off x="9595944" y="346874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DEDF84-5CF0-9C42-9B2F-47BD8396AD50}"/>
                </a:ext>
              </a:extLst>
            </p:cNvPr>
            <p:cNvSpPr/>
            <p:nvPr/>
          </p:nvSpPr>
          <p:spPr>
            <a:xfrm>
              <a:off x="9806008" y="94796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7044DA-4C5D-6E4D-9ADD-E6BCCFD4D506}"/>
                </a:ext>
              </a:extLst>
            </p:cNvPr>
            <p:cNvSpPr/>
            <p:nvPr/>
          </p:nvSpPr>
          <p:spPr>
            <a:xfrm rot="300661">
              <a:off x="10609959" y="2146569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20358A1-923C-F34C-B0FF-ADF2933191A6}"/>
                </a:ext>
              </a:extLst>
            </p:cNvPr>
            <p:cNvSpPr/>
            <p:nvPr/>
          </p:nvSpPr>
          <p:spPr>
            <a:xfrm rot="21044328">
              <a:off x="10186426" y="283648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25D10E7-9355-304F-B924-1509FE68FF38}"/>
              </a:ext>
            </a:extLst>
          </p:cNvPr>
          <p:cNvGrpSpPr/>
          <p:nvPr/>
        </p:nvGrpSpPr>
        <p:grpSpPr>
          <a:xfrm>
            <a:off x="8519898" y="1191350"/>
            <a:ext cx="2343555" cy="3979578"/>
            <a:chOff x="4742554" y="1142076"/>
            <a:chExt cx="3025441" cy="467844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07EBA-E90F-794C-917A-617E3CF6315C}"/>
                </a:ext>
              </a:extLst>
            </p:cNvPr>
            <p:cNvSpPr/>
            <p:nvPr/>
          </p:nvSpPr>
          <p:spPr>
            <a:xfrm rot="1847895">
              <a:off x="5512590" y="173520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9E09D41-5776-F147-8674-649340C758A3}"/>
                </a:ext>
              </a:extLst>
            </p:cNvPr>
            <p:cNvSpPr/>
            <p:nvPr/>
          </p:nvSpPr>
          <p:spPr>
            <a:xfrm rot="15870272">
              <a:off x="5895650" y="1067935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C832A9-2EE6-1644-ACF9-1CCD4BAC749E}"/>
                </a:ext>
              </a:extLst>
            </p:cNvPr>
            <p:cNvSpPr/>
            <p:nvPr/>
          </p:nvSpPr>
          <p:spPr>
            <a:xfrm rot="3592601">
              <a:off x="6979161" y="1881006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A32047-7881-F244-8467-CD7F032BF022}"/>
                </a:ext>
              </a:extLst>
            </p:cNvPr>
            <p:cNvSpPr/>
            <p:nvPr/>
          </p:nvSpPr>
          <p:spPr>
            <a:xfrm rot="7319145">
              <a:off x="6705258" y="1313133"/>
              <a:ext cx="197708" cy="12727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7FCF9BD-ADDF-5246-B786-7739984FB4F0}"/>
                </a:ext>
              </a:extLst>
            </p:cNvPr>
            <p:cNvSpPr/>
            <p:nvPr/>
          </p:nvSpPr>
          <p:spPr>
            <a:xfrm rot="15310551">
              <a:off x="5280073" y="412574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E48FA8-03DD-154E-97F4-26E7D1196283}"/>
                </a:ext>
              </a:extLst>
            </p:cNvPr>
            <p:cNvSpPr/>
            <p:nvPr/>
          </p:nvSpPr>
          <p:spPr>
            <a:xfrm rot="20387916">
              <a:off x="6464060" y="321801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AEF472-866E-8A49-AA95-4B7B3F045521}"/>
                </a:ext>
              </a:extLst>
            </p:cNvPr>
            <p:cNvSpPr/>
            <p:nvPr/>
          </p:nvSpPr>
          <p:spPr>
            <a:xfrm rot="7893790">
              <a:off x="6561851" y="2512115"/>
              <a:ext cx="180043" cy="139762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4E4C81-F1F3-0E4F-970E-76AF44D60FDB}"/>
                </a:ext>
              </a:extLst>
            </p:cNvPr>
            <p:cNvSpPr/>
            <p:nvPr/>
          </p:nvSpPr>
          <p:spPr>
            <a:xfrm rot="21223051">
              <a:off x="6069180" y="3627377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1329DAE-DEA5-E546-94C1-B126D7E180A0}"/>
                </a:ext>
              </a:extLst>
            </p:cNvPr>
            <p:cNvSpPr/>
            <p:nvPr/>
          </p:nvSpPr>
          <p:spPr>
            <a:xfrm rot="20830772">
              <a:off x="5582290" y="312441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&lt;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224048-372A-7F42-AFDD-607007771C74}"/>
                </a:ext>
              </a:extLst>
            </p:cNvPr>
            <p:cNvSpPr/>
            <p:nvPr/>
          </p:nvSpPr>
          <p:spPr>
            <a:xfrm>
              <a:off x="5080103" y="25136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7B3F552-4A33-EC49-922F-9D24D9CAEF92}"/>
                </a:ext>
              </a:extLst>
            </p:cNvPr>
            <p:cNvSpPr/>
            <p:nvPr/>
          </p:nvSpPr>
          <p:spPr>
            <a:xfrm rot="2848121">
              <a:off x="6958331" y="264960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5BB13D-9EF3-614F-BEED-428DAEDC52A9}"/>
                </a:ext>
              </a:extLst>
            </p:cNvPr>
            <p:cNvSpPr/>
            <p:nvPr/>
          </p:nvSpPr>
          <p:spPr>
            <a:xfrm rot="300661">
              <a:off x="5665828" y="454777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29DE01-51AB-A442-9ECC-4CB583153AA2}"/>
                </a:ext>
              </a:extLst>
            </p:cNvPr>
            <p:cNvSpPr/>
            <p:nvPr/>
          </p:nvSpPr>
          <p:spPr>
            <a:xfrm rot="1423192">
              <a:off x="6496984" y="446555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D6B987-F3E1-4F4F-9B87-C3E6A568AC09}"/>
                </a:ext>
              </a:extLst>
            </p:cNvPr>
            <p:cNvSpPr/>
            <p:nvPr/>
          </p:nvSpPr>
          <p:spPr>
            <a:xfrm rot="19168760">
              <a:off x="5018320" y="3662854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63F04D-374F-264D-83AD-A6F3F2D53316}"/>
                </a:ext>
              </a:extLst>
            </p:cNvPr>
            <p:cNvSpPr/>
            <p:nvPr/>
          </p:nvSpPr>
          <p:spPr>
            <a:xfrm rot="8874076">
              <a:off x="5228384" y="114207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BC63E-71F3-DB40-8BEB-7CF7D2C6AF14}"/>
                </a:ext>
              </a:extLst>
            </p:cNvPr>
            <p:cNvSpPr/>
            <p:nvPr/>
          </p:nvSpPr>
          <p:spPr>
            <a:xfrm rot="1929601">
              <a:off x="6032335" y="234068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187CF03-9835-3D4F-80F0-2D1ACB77D42C}"/>
              </a:ext>
            </a:extLst>
          </p:cNvPr>
          <p:cNvGrpSpPr/>
          <p:nvPr/>
        </p:nvGrpSpPr>
        <p:grpSpPr>
          <a:xfrm>
            <a:off x="662867" y="1370888"/>
            <a:ext cx="2076655" cy="3794524"/>
            <a:chOff x="662867" y="1370888"/>
            <a:chExt cx="2073663" cy="400359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E220D30-672E-E64C-A6D5-C51F3D801112}"/>
                </a:ext>
              </a:extLst>
            </p:cNvPr>
            <p:cNvSpPr/>
            <p:nvPr/>
          </p:nvSpPr>
          <p:spPr>
            <a:xfrm>
              <a:off x="103558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7E7FBBE-DDB6-AA4B-86BE-156FDEA46703}"/>
                </a:ext>
              </a:extLst>
            </p:cNvPr>
            <p:cNvSpPr/>
            <p:nvPr/>
          </p:nvSpPr>
          <p:spPr>
            <a:xfrm>
              <a:off x="66286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D0AF55-DF8B-0C4B-93DE-F0E2B2645C9D}"/>
                </a:ext>
              </a:extLst>
            </p:cNvPr>
            <p:cNvSpPr/>
            <p:nvPr/>
          </p:nvSpPr>
          <p:spPr>
            <a:xfrm>
              <a:off x="140830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BDFB61-5164-9247-8EF2-B0F12B55E8F1}"/>
                </a:ext>
              </a:extLst>
            </p:cNvPr>
            <p:cNvSpPr/>
            <p:nvPr/>
          </p:nvSpPr>
          <p:spPr>
            <a:xfrm>
              <a:off x="178102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06EEDAD-7A58-0B48-9BAA-6B879569D995}"/>
                </a:ext>
              </a:extLst>
            </p:cNvPr>
            <p:cNvSpPr/>
            <p:nvPr/>
          </p:nvSpPr>
          <p:spPr>
            <a:xfrm>
              <a:off x="2153747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8D8A08-55F5-3844-AD4A-3FC228A2DD6E}"/>
                </a:ext>
              </a:extLst>
            </p:cNvPr>
            <p:cNvSpPr/>
            <p:nvPr/>
          </p:nvSpPr>
          <p:spPr>
            <a:xfrm>
              <a:off x="2526465" y="137088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A7BC489-3339-F147-9D12-213595966008}"/>
                </a:ext>
              </a:extLst>
            </p:cNvPr>
            <p:cNvSpPr/>
            <p:nvPr/>
          </p:nvSpPr>
          <p:spPr>
            <a:xfrm>
              <a:off x="103558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CC3AD3-7ED1-BF4B-9FDC-A26896B8C6F1}"/>
                </a:ext>
              </a:extLst>
            </p:cNvPr>
            <p:cNvSpPr/>
            <p:nvPr/>
          </p:nvSpPr>
          <p:spPr>
            <a:xfrm>
              <a:off x="66286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367674F-BEF3-CF41-A888-41D05015733F}"/>
                </a:ext>
              </a:extLst>
            </p:cNvPr>
            <p:cNvSpPr/>
            <p:nvPr/>
          </p:nvSpPr>
          <p:spPr>
            <a:xfrm>
              <a:off x="140830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C253C2-A055-734D-B592-7377427B91EA}"/>
                </a:ext>
              </a:extLst>
            </p:cNvPr>
            <p:cNvSpPr/>
            <p:nvPr/>
          </p:nvSpPr>
          <p:spPr>
            <a:xfrm>
              <a:off x="178102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5B62B4-7FDA-DF48-9003-0F14BA3D9759}"/>
                </a:ext>
              </a:extLst>
            </p:cNvPr>
            <p:cNvSpPr/>
            <p:nvPr/>
          </p:nvSpPr>
          <p:spPr>
            <a:xfrm>
              <a:off x="2153747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B3C8B2-3297-474B-96AE-23E7D18D696B}"/>
                </a:ext>
              </a:extLst>
            </p:cNvPr>
            <p:cNvSpPr/>
            <p:nvPr/>
          </p:nvSpPr>
          <p:spPr>
            <a:xfrm>
              <a:off x="2526465" y="2705418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2CEDB2E-07DF-DA4C-86CB-4023E5F3DCB3}"/>
                </a:ext>
              </a:extLst>
            </p:cNvPr>
            <p:cNvSpPr/>
            <p:nvPr/>
          </p:nvSpPr>
          <p:spPr>
            <a:xfrm>
              <a:off x="104794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36CE3B-1EBE-5E49-9FCA-F66B8E17A529}"/>
                </a:ext>
              </a:extLst>
            </p:cNvPr>
            <p:cNvSpPr/>
            <p:nvPr/>
          </p:nvSpPr>
          <p:spPr>
            <a:xfrm>
              <a:off x="67522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0A40B19-1EA8-6E4E-A1BF-27905AA634EE}"/>
                </a:ext>
              </a:extLst>
            </p:cNvPr>
            <p:cNvSpPr/>
            <p:nvPr/>
          </p:nvSpPr>
          <p:spPr>
            <a:xfrm>
              <a:off x="142066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C88AE17-CACB-814A-89EA-ADEDDB9650ED}"/>
                </a:ext>
              </a:extLst>
            </p:cNvPr>
            <p:cNvSpPr/>
            <p:nvPr/>
          </p:nvSpPr>
          <p:spPr>
            <a:xfrm>
              <a:off x="179338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45D5662-AA82-8848-85EE-A201A6152C48}"/>
                </a:ext>
              </a:extLst>
            </p:cNvPr>
            <p:cNvSpPr/>
            <p:nvPr/>
          </p:nvSpPr>
          <p:spPr>
            <a:xfrm>
              <a:off x="2166104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FA7357E-9E8A-B34F-852B-5718E9159E2E}"/>
                </a:ext>
              </a:extLst>
            </p:cNvPr>
            <p:cNvSpPr/>
            <p:nvPr/>
          </p:nvSpPr>
          <p:spPr>
            <a:xfrm>
              <a:off x="2538822" y="410173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B10183DE-9540-2D4A-8772-A2B77FCCA3D8}"/>
              </a:ext>
            </a:extLst>
          </p:cNvPr>
          <p:cNvSpPr txBox="1"/>
          <p:nvPr/>
        </p:nvSpPr>
        <p:spPr>
          <a:xfrm>
            <a:off x="4485794" y="5794264"/>
            <a:ext cx="2480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flüssigkristallin</a:t>
            </a:r>
          </a:p>
          <a:p>
            <a:r>
              <a:rPr lang="de-DE" sz="2800" dirty="0"/>
              <a:t>anisotrop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FF6D90-7ADF-C54D-BEF0-D43A9F55BAA4}"/>
              </a:ext>
            </a:extLst>
          </p:cNvPr>
          <p:cNvSpPr txBox="1"/>
          <p:nvPr/>
        </p:nvSpPr>
        <p:spPr>
          <a:xfrm>
            <a:off x="882712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fest</a:t>
            </a:r>
          </a:p>
          <a:p>
            <a:r>
              <a:rPr lang="de-DE" sz="2800" dirty="0"/>
              <a:t>anisotrop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9E932AA-3637-B64C-85F1-5782D93E11B5}"/>
              </a:ext>
            </a:extLst>
          </p:cNvPr>
          <p:cNvSpPr txBox="1"/>
          <p:nvPr/>
        </p:nvSpPr>
        <p:spPr>
          <a:xfrm>
            <a:off x="8816847" y="5794264"/>
            <a:ext cx="175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flüssig</a:t>
            </a:r>
          </a:p>
          <a:p>
            <a:r>
              <a:rPr lang="de-DE" sz="2800" dirty="0"/>
              <a:t>isotrop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4A505A47-6BE2-A34F-A188-02D1A3AE8DFB}"/>
              </a:ext>
            </a:extLst>
          </p:cNvPr>
          <p:cNvCxnSpPr>
            <a:cxnSpLocks/>
          </p:cNvCxnSpPr>
          <p:nvPr/>
        </p:nvCxnSpPr>
        <p:spPr>
          <a:xfrm>
            <a:off x="6990125" y="2937649"/>
            <a:ext cx="133109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B1CBD960-9F40-D94F-9819-263BBD97CCDE}"/>
              </a:ext>
            </a:extLst>
          </p:cNvPr>
          <p:cNvCxnSpPr>
            <a:cxnSpLocks/>
          </p:cNvCxnSpPr>
          <p:nvPr/>
        </p:nvCxnSpPr>
        <p:spPr>
          <a:xfrm flipH="1">
            <a:off x="6990125" y="3216601"/>
            <a:ext cx="133109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E0022286-46BB-BE4E-8E70-3CA5FFA7D67A}"/>
              </a:ext>
            </a:extLst>
          </p:cNvPr>
          <p:cNvCxnSpPr>
            <a:cxnSpLocks/>
          </p:cNvCxnSpPr>
          <p:nvPr/>
        </p:nvCxnSpPr>
        <p:spPr>
          <a:xfrm>
            <a:off x="2962136" y="2857786"/>
            <a:ext cx="133109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741B320F-F96D-ED42-A5E5-DFB5F6DB509C}"/>
              </a:ext>
            </a:extLst>
          </p:cNvPr>
          <p:cNvCxnSpPr>
            <a:cxnSpLocks/>
          </p:cNvCxnSpPr>
          <p:nvPr/>
        </p:nvCxnSpPr>
        <p:spPr>
          <a:xfrm flipH="1">
            <a:off x="2962136" y="3135578"/>
            <a:ext cx="133109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092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81FACF3D-8F20-1848-9C6A-A7ED8EFF4091}"/>
              </a:ext>
            </a:extLst>
          </p:cNvPr>
          <p:cNvGrpSpPr/>
          <p:nvPr/>
        </p:nvGrpSpPr>
        <p:grpSpPr>
          <a:xfrm>
            <a:off x="662867" y="715595"/>
            <a:ext cx="9906343" cy="6032776"/>
            <a:chOff x="662867" y="715595"/>
            <a:chExt cx="9906343" cy="6032776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251DBDB0-3CF6-2141-9E20-A913CA44F081}"/>
                </a:ext>
              </a:extLst>
            </p:cNvPr>
            <p:cNvGrpSpPr/>
            <p:nvPr/>
          </p:nvGrpSpPr>
          <p:grpSpPr>
            <a:xfrm>
              <a:off x="4298401" y="715595"/>
              <a:ext cx="1983181" cy="4687009"/>
              <a:chOff x="9454262" y="861466"/>
              <a:chExt cx="2205725" cy="4966398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DA5D009-2AE7-9641-A2C1-FB0685B74258}"/>
                  </a:ext>
                </a:extLst>
              </p:cNvPr>
              <p:cNvSpPr/>
              <p:nvPr/>
            </p:nvSpPr>
            <p:spPr>
              <a:xfrm>
                <a:off x="10156457" y="1046082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0844BAB-52BD-2647-BE60-33CC5140BCBB}"/>
                  </a:ext>
                </a:extLst>
              </p:cNvPr>
              <p:cNvSpPr/>
              <p:nvPr/>
            </p:nvSpPr>
            <p:spPr>
              <a:xfrm rot="21044328">
                <a:off x="10563123" y="2736638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B7BBD92-E88E-F247-846B-94EDF21D5382}"/>
                  </a:ext>
                </a:extLst>
              </p:cNvPr>
              <p:cNvSpPr/>
              <p:nvPr/>
            </p:nvSpPr>
            <p:spPr>
              <a:xfrm rot="21356399">
                <a:off x="10893403" y="861466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FA5CCA-B73E-C746-B1D9-4F880D4FD69A}"/>
                  </a:ext>
                </a:extLst>
              </p:cNvPr>
              <p:cNvSpPr/>
              <p:nvPr/>
            </p:nvSpPr>
            <p:spPr>
              <a:xfrm>
                <a:off x="11084541" y="1654730"/>
                <a:ext cx="197707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F75FF80-98B4-6541-B0F1-7D28EAABEAB4}"/>
                  </a:ext>
                </a:extLst>
              </p:cNvPr>
              <p:cNvSpPr/>
              <p:nvPr/>
            </p:nvSpPr>
            <p:spPr>
              <a:xfrm rot="300661">
                <a:off x="9701619" y="4555118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1DC495C-8838-D44D-A7A3-4719D1B6CD9A}"/>
                  </a:ext>
                </a:extLst>
              </p:cNvPr>
              <p:cNvSpPr/>
              <p:nvPr/>
            </p:nvSpPr>
            <p:spPr>
              <a:xfrm>
                <a:off x="10964507" y="2851244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D947A1B-C3A7-7C45-AB6E-F7FEDE8F7E45}"/>
                  </a:ext>
                </a:extLst>
              </p:cNvPr>
              <p:cNvSpPr/>
              <p:nvPr/>
            </p:nvSpPr>
            <p:spPr>
              <a:xfrm rot="355240">
                <a:off x="11203401" y="4243883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4A2896-1FCF-3B44-B959-4004602334E4}"/>
                  </a:ext>
                </a:extLst>
              </p:cNvPr>
              <p:cNvSpPr/>
              <p:nvPr/>
            </p:nvSpPr>
            <p:spPr>
              <a:xfrm rot="21223051">
                <a:off x="10437840" y="4450175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03F80F3-7DEA-3F45-8439-FDA573DFB567}"/>
                  </a:ext>
                </a:extLst>
              </p:cNvPr>
              <p:cNvSpPr/>
              <p:nvPr/>
            </p:nvSpPr>
            <p:spPr>
              <a:xfrm rot="20830772">
                <a:off x="11395508" y="1190393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93A22D1-E3C6-FC45-B4F2-A1167E83B8D5}"/>
                  </a:ext>
                </a:extLst>
              </p:cNvPr>
              <p:cNvSpPr/>
              <p:nvPr/>
            </p:nvSpPr>
            <p:spPr>
              <a:xfrm>
                <a:off x="9801708" y="2066369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6CAAE1F-7E0F-A445-852B-3F3949DDC973}"/>
                  </a:ext>
                </a:extLst>
              </p:cNvPr>
              <p:cNvSpPr/>
              <p:nvPr/>
            </p:nvSpPr>
            <p:spPr>
              <a:xfrm>
                <a:off x="11462278" y="2789882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6572383-2A9F-E143-A55A-2C5D39E43F56}"/>
                  </a:ext>
                </a:extLst>
              </p:cNvPr>
              <p:cNvSpPr/>
              <p:nvPr/>
            </p:nvSpPr>
            <p:spPr>
              <a:xfrm rot="300661">
                <a:off x="9982111" y="3911177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A02BAB4-F9D7-924B-B4DD-03ABDC7600CB}"/>
                  </a:ext>
                </a:extLst>
              </p:cNvPr>
              <p:cNvSpPr/>
              <p:nvPr/>
            </p:nvSpPr>
            <p:spPr>
              <a:xfrm>
                <a:off x="10706149" y="3905382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1EFB3FD-D830-5D47-8E52-BE3B9B423AC7}"/>
                  </a:ext>
                </a:extLst>
              </p:cNvPr>
              <p:cNvSpPr/>
              <p:nvPr/>
            </p:nvSpPr>
            <p:spPr>
              <a:xfrm>
                <a:off x="9595944" y="346874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BDEDF84-5CF0-9C42-9B2F-47BD8396AD50}"/>
                  </a:ext>
                </a:extLst>
              </p:cNvPr>
              <p:cNvSpPr/>
              <p:nvPr/>
            </p:nvSpPr>
            <p:spPr>
              <a:xfrm>
                <a:off x="9454262" y="1097406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7044DA-4C5D-6E4D-9ADD-E6BCCFD4D506}"/>
                  </a:ext>
                </a:extLst>
              </p:cNvPr>
              <p:cNvSpPr/>
              <p:nvPr/>
            </p:nvSpPr>
            <p:spPr>
              <a:xfrm rot="300661">
                <a:off x="10400929" y="1509662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20358A1-923C-F34C-B0FF-ADF2933191A6}"/>
                  </a:ext>
                </a:extLst>
              </p:cNvPr>
              <p:cNvSpPr/>
              <p:nvPr/>
            </p:nvSpPr>
            <p:spPr>
              <a:xfrm rot="21044328">
                <a:off x="10186426" y="2836480"/>
                <a:ext cx="197709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E25D10E7-9355-304F-B924-1509FE68FF38}"/>
                </a:ext>
              </a:extLst>
            </p:cNvPr>
            <p:cNvGrpSpPr/>
            <p:nvPr/>
          </p:nvGrpSpPr>
          <p:grpSpPr>
            <a:xfrm>
              <a:off x="8268772" y="1200526"/>
              <a:ext cx="2271425" cy="3900467"/>
              <a:chOff x="4418362" y="1152863"/>
              <a:chExt cx="2932325" cy="458544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DD07EBA-E90F-794C-917A-617E3CF6315C}"/>
                  </a:ext>
                </a:extLst>
              </p:cNvPr>
              <p:cNvSpPr/>
              <p:nvPr/>
            </p:nvSpPr>
            <p:spPr>
              <a:xfrm rot="8872263">
                <a:off x="5497388" y="1914060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9E09D41-5776-F147-8674-649340C758A3}"/>
                  </a:ext>
                </a:extLst>
              </p:cNvPr>
              <p:cNvSpPr/>
              <p:nvPr/>
            </p:nvSpPr>
            <p:spPr>
              <a:xfrm rot="11203105">
                <a:off x="5926539" y="1152863"/>
                <a:ext cx="217106" cy="115902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DC832A9-2EE6-1644-ACF9-1CCD4BAC749E}"/>
                  </a:ext>
                </a:extLst>
              </p:cNvPr>
              <p:cNvSpPr/>
              <p:nvPr/>
            </p:nvSpPr>
            <p:spPr>
              <a:xfrm rot="21356399">
                <a:off x="6794948" y="131086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CA32047-7881-F244-8467-CD7F032BF022}"/>
                  </a:ext>
                </a:extLst>
              </p:cNvPr>
              <p:cNvSpPr/>
              <p:nvPr/>
            </p:nvSpPr>
            <p:spPr>
              <a:xfrm rot="7319145">
                <a:off x="6612341" y="1784627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7FCF9BD-ADDF-5246-B786-7739984FB4F0}"/>
                  </a:ext>
                </a:extLst>
              </p:cNvPr>
              <p:cNvSpPr/>
              <p:nvPr/>
            </p:nvSpPr>
            <p:spPr>
              <a:xfrm rot="17041707">
                <a:off x="5097114" y="4373247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FE48FA8-03DD-154E-97F4-26E7D1196283}"/>
                  </a:ext>
                </a:extLst>
              </p:cNvPr>
              <p:cNvSpPr/>
              <p:nvPr/>
            </p:nvSpPr>
            <p:spPr>
              <a:xfrm rot="20387916">
                <a:off x="6980952" y="3822615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CAEF472-866E-8A49-AA95-4B7B3F045521}"/>
                  </a:ext>
                </a:extLst>
              </p:cNvPr>
              <p:cNvSpPr/>
              <p:nvPr/>
            </p:nvSpPr>
            <p:spPr>
              <a:xfrm rot="5724557">
                <a:off x="6561852" y="2512115"/>
                <a:ext cx="180043" cy="139762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A4E4C81-F1F3-0E4F-970E-76AF44D60FDB}"/>
                  </a:ext>
                </a:extLst>
              </p:cNvPr>
              <p:cNvSpPr/>
              <p:nvPr/>
            </p:nvSpPr>
            <p:spPr>
              <a:xfrm rot="19186738">
                <a:off x="6069180" y="3627377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1329DAE-DEA5-E546-94C1-B126D7E180A0}"/>
                  </a:ext>
                </a:extLst>
              </p:cNvPr>
              <p:cNvSpPr/>
              <p:nvPr/>
            </p:nvSpPr>
            <p:spPr>
              <a:xfrm rot="16476883">
                <a:off x="5591123" y="3061973"/>
                <a:ext cx="180043" cy="13976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224048-372A-7F42-AFDD-607007771C74}"/>
                  </a:ext>
                </a:extLst>
              </p:cNvPr>
              <p:cNvSpPr/>
              <p:nvPr/>
            </p:nvSpPr>
            <p:spPr>
              <a:xfrm>
                <a:off x="5080103" y="2513676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7B3F552-4A33-EC49-922F-9D24D9CAEF92}"/>
                  </a:ext>
                </a:extLst>
              </p:cNvPr>
              <p:cNvSpPr/>
              <p:nvPr/>
            </p:nvSpPr>
            <p:spPr>
              <a:xfrm rot="7876906">
                <a:off x="6613969" y="3060351"/>
                <a:ext cx="197708" cy="127274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05BB13D-9EF3-614F-BEED-428DAEDC52A9}"/>
                  </a:ext>
                </a:extLst>
              </p:cNvPr>
              <p:cNvSpPr/>
              <p:nvPr/>
            </p:nvSpPr>
            <p:spPr>
              <a:xfrm rot="17168037">
                <a:off x="5750833" y="4033125"/>
                <a:ext cx="180043" cy="139762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329DE01-51AB-A442-9ECC-4CB583153AA2}"/>
                  </a:ext>
                </a:extLst>
              </p:cNvPr>
              <p:cNvSpPr/>
              <p:nvPr/>
            </p:nvSpPr>
            <p:spPr>
              <a:xfrm rot="21073694">
                <a:off x="6496985" y="446555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D6B987-F3E1-4F4F-9B87-C3E6A568AC09}"/>
                  </a:ext>
                </a:extLst>
              </p:cNvPr>
              <p:cNvSpPr/>
              <p:nvPr/>
            </p:nvSpPr>
            <p:spPr>
              <a:xfrm rot="14177739">
                <a:off x="5027153" y="3600414"/>
                <a:ext cx="180043" cy="13976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D63F04D-374F-264D-83AD-A6F3F2D53316}"/>
                  </a:ext>
                </a:extLst>
              </p:cNvPr>
              <p:cNvSpPr/>
              <p:nvPr/>
            </p:nvSpPr>
            <p:spPr>
              <a:xfrm rot="13959259">
                <a:off x="5237217" y="1079636"/>
                <a:ext cx="180043" cy="13976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06BC63E-71F3-DB40-8BEB-7CF7D2C6AF14}"/>
                  </a:ext>
                </a:extLst>
              </p:cNvPr>
              <p:cNvSpPr/>
              <p:nvPr/>
            </p:nvSpPr>
            <p:spPr>
              <a:xfrm rot="2040853">
                <a:off x="5928584" y="2508991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1187CF03-9835-3D4F-80F0-2D1ACB77D42C}"/>
                </a:ext>
              </a:extLst>
            </p:cNvPr>
            <p:cNvGrpSpPr/>
            <p:nvPr/>
          </p:nvGrpSpPr>
          <p:grpSpPr>
            <a:xfrm>
              <a:off x="662867" y="1370888"/>
              <a:ext cx="2076655" cy="3794524"/>
              <a:chOff x="662867" y="1370888"/>
              <a:chExt cx="2073663" cy="400359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E220D30-672E-E64C-A6D5-C51F3D801112}"/>
                  </a:ext>
                </a:extLst>
              </p:cNvPr>
              <p:cNvSpPr/>
              <p:nvPr/>
            </p:nvSpPr>
            <p:spPr>
              <a:xfrm>
                <a:off x="1035587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7E7FBBE-DDB6-AA4B-86BE-156FDEA46703}"/>
                  </a:ext>
                </a:extLst>
              </p:cNvPr>
              <p:cNvSpPr/>
              <p:nvPr/>
            </p:nvSpPr>
            <p:spPr>
              <a:xfrm>
                <a:off x="662867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0D0AF55-DF8B-0C4B-93DE-F0E2B2645C9D}"/>
                  </a:ext>
                </a:extLst>
              </p:cNvPr>
              <p:cNvSpPr/>
              <p:nvPr/>
            </p:nvSpPr>
            <p:spPr>
              <a:xfrm>
                <a:off x="1408307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BDFB61-5164-9247-8EF2-B0F12B55E8F1}"/>
                  </a:ext>
                </a:extLst>
              </p:cNvPr>
              <p:cNvSpPr/>
              <p:nvPr/>
            </p:nvSpPr>
            <p:spPr>
              <a:xfrm>
                <a:off x="1781027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06EEDAD-7A58-0B48-9BAA-6B879569D995}"/>
                  </a:ext>
                </a:extLst>
              </p:cNvPr>
              <p:cNvSpPr/>
              <p:nvPr/>
            </p:nvSpPr>
            <p:spPr>
              <a:xfrm>
                <a:off x="2153747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78D8A08-55F5-3844-AD4A-3FC228A2DD6E}"/>
                  </a:ext>
                </a:extLst>
              </p:cNvPr>
              <p:cNvSpPr/>
              <p:nvPr/>
            </p:nvSpPr>
            <p:spPr>
              <a:xfrm>
                <a:off x="2526465" y="137088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A7BC489-3339-F147-9D12-213595966008}"/>
                  </a:ext>
                </a:extLst>
              </p:cNvPr>
              <p:cNvSpPr/>
              <p:nvPr/>
            </p:nvSpPr>
            <p:spPr>
              <a:xfrm>
                <a:off x="1035587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1CC3AD3-7ED1-BF4B-9FDC-A26896B8C6F1}"/>
                  </a:ext>
                </a:extLst>
              </p:cNvPr>
              <p:cNvSpPr/>
              <p:nvPr/>
            </p:nvSpPr>
            <p:spPr>
              <a:xfrm>
                <a:off x="662867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367674F-BEF3-CF41-A888-41D05015733F}"/>
                  </a:ext>
                </a:extLst>
              </p:cNvPr>
              <p:cNvSpPr/>
              <p:nvPr/>
            </p:nvSpPr>
            <p:spPr>
              <a:xfrm>
                <a:off x="1408307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DC253C2-A055-734D-B592-7377427B91EA}"/>
                  </a:ext>
                </a:extLst>
              </p:cNvPr>
              <p:cNvSpPr/>
              <p:nvPr/>
            </p:nvSpPr>
            <p:spPr>
              <a:xfrm>
                <a:off x="1781027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25B62B4-7FDA-DF48-9003-0F14BA3D9759}"/>
                  </a:ext>
                </a:extLst>
              </p:cNvPr>
              <p:cNvSpPr/>
              <p:nvPr/>
            </p:nvSpPr>
            <p:spPr>
              <a:xfrm>
                <a:off x="2153747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8B3C8B2-3297-474B-96AE-23E7D18D696B}"/>
                  </a:ext>
                </a:extLst>
              </p:cNvPr>
              <p:cNvSpPr/>
              <p:nvPr/>
            </p:nvSpPr>
            <p:spPr>
              <a:xfrm>
                <a:off x="2526465" y="2705418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2CEDB2E-07DF-DA4C-86CB-4023E5F3DCB3}"/>
                  </a:ext>
                </a:extLst>
              </p:cNvPr>
              <p:cNvSpPr/>
              <p:nvPr/>
            </p:nvSpPr>
            <p:spPr>
              <a:xfrm>
                <a:off x="1047944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336CE3B-1EBE-5E49-9FCA-F66B8E17A529}"/>
                  </a:ext>
                </a:extLst>
              </p:cNvPr>
              <p:cNvSpPr/>
              <p:nvPr/>
            </p:nvSpPr>
            <p:spPr>
              <a:xfrm>
                <a:off x="675224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0A40B19-1EA8-6E4E-A1BF-27905AA634EE}"/>
                  </a:ext>
                </a:extLst>
              </p:cNvPr>
              <p:cNvSpPr/>
              <p:nvPr/>
            </p:nvSpPr>
            <p:spPr>
              <a:xfrm>
                <a:off x="1420664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C88AE17-CACB-814A-89EA-ADEDDB9650ED}"/>
                  </a:ext>
                </a:extLst>
              </p:cNvPr>
              <p:cNvSpPr/>
              <p:nvPr/>
            </p:nvSpPr>
            <p:spPr>
              <a:xfrm>
                <a:off x="1793384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45D5662-AA82-8848-85EE-A201A6152C48}"/>
                  </a:ext>
                </a:extLst>
              </p:cNvPr>
              <p:cNvSpPr/>
              <p:nvPr/>
            </p:nvSpPr>
            <p:spPr>
              <a:xfrm>
                <a:off x="2166104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FA7357E-9E8A-B34F-852B-5718E9159E2E}"/>
                  </a:ext>
                </a:extLst>
              </p:cNvPr>
              <p:cNvSpPr/>
              <p:nvPr/>
            </p:nvSpPr>
            <p:spPr>
              <a:xfrm>
                <a:off x="2538822" y="4101732"/>
                <a:ext cx="197708" cy="127274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B10183DE-9540-2D4A-8772-A2B77FCCA3D8}"/>
                </a:ext>
              </a:extLst>
            </p:cNvPr>
            <p:cNvSpPr txBox="1"/>
            <p:nvPr/>
          </p:nvSpPr>
          <p:spPr>
            <a:xfrm>
              <a:off x="4485794" y="5794264"/>
              <a:ext cx="24803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/>
                <a:t>flüssigkristallin</a:t>
              </a:r>
            </a:p>
            <a:p>
              <a:r>
                <a:rPr lang="de-DE" sz="2800" dirty="0"/>
                <a:t>anisotrop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7FF6D90-7ADF-C54D-BEF0-D43A9F55BAA4}"/>
                </a:ext>
              </a:extLst>
            </p:cNvPr>
            <p:cNvSpPr txBox="1"/>
            <p:nvPr/>
          </p:nvSpPr>
          <p:spPr>
            <a:xfrm>
              <a:off x="882712" y="5794264"/>
              <a:ext cx="17523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/>
                <a:t>fest</a:t>
              </a:r>
            </a:p>
            <a:p>
              <a:r>
                <a:rPr lang="de-DE" sz="2800" dirty="0"/>
                <a:t>anisotrop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19E932AA-3637-B64C-85F1-5782D93E11B5}"/>
                </a:ext>
              </a:extLst>
            </p:cNvPr>
            <p:cNvSpPr txBox="1"/>
            <p:nvPr/>
          </p:nvSpPr>
          <p:spPr>
            <a:xfrm>
              <a:off x="8816847" y="5794264"/>
              <a:ext cx="17523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/>
                <a:t>flüssig</a:t>
              </a:r>
            </a:p>
            <a:p>
              <a:r>
                <a:rPr lang="de-DE" sz="2800" dirty="0"/>
                <a:t>isotrop</a:t>
              </a:r>
            </a:p>
          </p:txBody>
        </p: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4A505A47-6BE2-A34F-A188-02D1A3AE8DFB}"/>
                </a:ext>
              </a:extLst>
            </p:cNvPr>
            <p:cNvCxnSpPr>
              <a:cxnSpLocks/>
            </p:cNvCxnSpPr>
            <p:nvPr/>
          </p:nvCxnSpPr>
          <p:spPr>
            <a:xfrm>
              <a:off x="6990125" y="2937649"/>
              <a:ext cx="133109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72">
              <a:extLst>
                <a:ext uri="{FF2B5EF4-FFF2-40B4-BE49-F238E27FC236}">
                  <a16:creationId xmlns:a16="http://schemas.microsoft.com/office/drawing/2014/main" id="{B1CBD960-9F40-D94F-9819-263BBD97C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0125" y="3216601"/>
              <a:ext cx="133109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>
              <a:extLst>
                <a:ext uri="{FF2B5EF4-FFF2-40B4-BE49-F238E27FC236}">
                  <a16:creationId xmlns:a16="http://schemas.microsoft.com/office/drawing/2014/main" id="{E0022286-46BB-BE4E-8E70-3CA5FFA7D67A}"/>
                </a:ext>
              </a:extLst>
            </p:cNvPr>
            <p:cNvCxnSpPr>
              <a:cxnSpLocks/>
            </p:cNvCxnSpPr>
            <p:nvPr/>
          </p:nvCxnSpPr>
          <p:spPr>
            <a:xfrm>
              <a:off x="2962136" y="2857786"/>
              <a:ext cx="133109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741B320F-F96D-ED42-A5E5-DFB5F6DB50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2136" y="3135578"/>
              <a:ext cx="133109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701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otte, Brett, schneidend, drinnen enthält.&#10;&#10;Automatisch generierte Beschreibung">
            <a:extLst>
              <a:ext uri="{FF2B5EF4-FFF2-40B4-BE49-F238E27FC236}">
                <a16:creationId xmlns:a16="http://schemas.microsoft.com/office/drawing/2014/main" id="{0D86C7C3-0F50-6D47-AC12-887C08D5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178" y="0"/>
            <a:ext cx="1358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20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m 2">
            <a:extLst>
              <a:ext uri="{FF2B5EF4-FFF2-40B4-BE49-F238E27FC236}">
                <a16:creationId xmlns:a16="http://schemas.microsoft.com/office/drawing/2014/main" id="{C56CC42E-B770-2D41-BB62-547574F7506F}"/>
              </a:ext>
            </a:extLst>
          </p:cNvPr>
          <p:cNvSpPr/>
          <p:nvPr/>
        </p:nvSpPr>
        <p:spPr>
          <a:xfrm rot="19999184">
            <a:off x="4870617" y="2082720"/>
            <a:ext cx="3086789" cy="1589624"/>
          </a:xfrm>
          <a:prstGeom prst="parallelogram">
            <a:avLst>
              <a:gd name="adj" fmla="val 4251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arallelogramm 31">
            <a:extLst>
              <a:ext uri="{FF2B5EF4-FFF2-40B4-BE49-F238E27FC236}">
                <a16:creationId xmlns:a16="http://schemas.microsoft.com/office/drawing/2014/main" id="{70F04D45-84DE-0048-AD5C-2EACEF102571}"/>
              </a:ext>
            </a:extLst>
          </p:cNvPr>
          <p:cNvSpPr/>
          <p:nvPr/>
        </p:nvSpPr>
        <p:spPr>
          <a:xfrm rot="19966825">
            <a:off x="4911910" y="2268821"/>
            <a:ext cx="3413604" cy="1329192"/>
          </a:xfrm>
          <a:prstGeom prst="parallelogram">
            <a:avLst>
              <a:gd name="adj" fmla="val 7562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9C3253B-A5D1-C44E-89D3-A70DAB56B3B5}"/>
              </a:ext>
            </a:extLst>
          </p:cNvPr>
          <p:cNvGrpSpPr/>
          <p:nvPr/>
        </p:nvGrpSpPr>
        <p:grpSpPr>
          <a:xfrm>
            <a:off x="2143373" y="1748144"/>
            <a:ext cx="8141134" cy="2812720"/>
            <a:chOff x="2143373" y="1748144"/>
            <a:chExt cx="8141134" cy="2812720"/>
          </a:xfrm>
        </p:grpSpPr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9BBF7846-FF05-D240-8407-5DFC68FB44B3}"/>
                </a:ext>
              </a:extLst>
            </p:cNvPr>
            <p:cNvCxnSpPr>
              <a:cxnSpLocks/>
            </p:cNvCxnSpPr>
            <p:nvPr/>
          </p:nvCxnSpPr>
          <p:spPr>
            <a:xfrm>
              <a:off x="2533177" y="2397807"/>
              <a:ext cx="2779422" cy="49587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FA3FC96-2D11-F842-A2AE-BE09554B209D}"/>
                </a:ext>
              </a:extLst>
            </p:cNvPr>
            <p:cNvCxnSpPr/>
            <p:nvPr/>
          </p:nvCxnSpPr>
          <p:spPr>
            <a:xfrm flipV="1">
              <a:off x="5315772" y="2754968"/>
              <a:ext cx="353594" cy="163438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Dreieck 23">
              <a:extLst>
                <a:ext uri="{FF2B5EF4-FFF2-40B4-BE49-F238E27FC236}">
                  <a16:creationId xmlns:a16="http://schemas.microsoft.com/office/drawing/2014/main" id="{93C391D1-22D7-B44E-ACC5-AC4816A28D21}"/>
                </a:ext>
              </a:extLst>
            </p:cNvPr>
            <p:cNvSpPr/>
            <p:nvPr/>
          </p:nvSpPr>
          <p:spPr>
            <a:xfrm rot="9236928">
              <a:off x="5388511" y="2828840"/>
              <a:ext cx="358444" cy="254632"/>
            </a:xfrm>
            <a:prstGeom prst="triangle">
              <a:avLst>
                <a:gd name="adj" fmla="val 45171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Dreieck 14">
              <a:extLst>
                <a:ext uri="{FF2B5EF4-FFF2-40B4-BE49-F238E27FC236}">
                  <a16:creationId xmlns:a16="http://schemas.microsoft.com/office/drawing/2014/main" id="{91147BBF-88AD-164C-B7AE-DBB9923F2D54}"/>
                </a:ext>
              </a:extLst>
            </p:cNvPr>
            <p:cNvSpPr/>
            <p:nvPr/>
          </p:nvSpPr>
          <p:spPr>
            <a:xfrm rot="10800000">
              <a:off x="5312600" y="2930603"/>
              <a:ext cx="327702" cy="1362311"/>
            </a:xfrm>
            <a:prstGeom prst="triangle">
              <a:avLst>
                <a:gd name="adj" fmla="val 7220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E58A2F7D-FA0D-AC46-BA8D-A9B3B57EB3E5}"/>
                </a:ext>
              </a:extLst>
            </p:cNvPr>
            <p:cNvCxnSpPr/>
            <p:nvPr/>
          </p:nvCxnSpPr>
          <p:spPr>
            <a:xfrm>
              <a:off x="2512411" y="1849273"/>
              <a:ext cx="0" cy="1097067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069871AA-4D6E-E84D-9CB9-AAE11B66B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373" y="2162095"/>
              <a:ext cx="852802" cy="405819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>
              <a:extLst>
                <a:ext uri="{FF2B5EF4-FFF2-40B4-BE49-F238E27FC236}">
                  <a16:creationId xmlns:a16="http://schemas.microsoft.com/office/drawing/2014/main" id="{379212B3-D745-DA41-B249-5276C1742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1034" y="2017568"/>
              <a:ext cx="439635" cy="66140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3">
              <a:extLst>
                <a:ext uri="{FF2B5EF4-FFF2-40B4-BE49-F238E27FC236}">
                  <a16:creationId xmlns:a16="http://schemas.microsoft.com/office/drawing/2014/main" id="{CD08095C-D734-364A-BD70-B4A347B6F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3649" y="3667576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1C26AE2C-8414-9344-B4B4-1BFFD1987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3245" y="3624732"/>
              <a:ext cx="1601230" cy="93613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63631B13-3418-5045-BEB7-548B882EDEFE}"/>
                </a:ext>
              </a:extLst>
            </p:cNvPr>
            <p:cNvSpPr txBox="1"/>
            <p:nvPr/>
          </p:nvSpPr>
          <p:spPr>
            <a:xfrm rot="19853534">
              <a:off x="5808984" y="3954660"/>
              <a:ext cx="2027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Optische Achse</a:t>
              </a:r>
            </a:p>
          </p:txBody>
        </p:sp>
        <p:cxnSp>
          <p:nvCxnSpPr>
            <p:cNvPr id="140" name="Gerade Verbindung 139">
              <a:extLst>
                <a:ext uri="{FF2B5EF4-FFF2-40B4-BE49-F238E27FC236}">
                  <a16:creationId xmlns:a16="http://schemas.microsoft.com/office/drawing/2014/main" id="{664D447C-EF6E-5B41-B5ED-C557F0D5B9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7467" y="3295576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0">
              <a:extLst>
                <a:ext uri="{FF2B5EF4-FFF2-40B4-BE49-F238E27FC236}">
                  <a16:creationId xmlns:a16="http://schemas.microsoft.com/office/drawing/2014/main" id="{D3ADF46D-8FD7-5844-843C-49C508F7B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285" y="2720665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1">
              <a:extLst>
                <a:ext uri="{FF2B5EF4-FFF2-40B4-BE49-F238E27FC236}">
                  <a16:creationId xmlns:a16="http://schemas.microsoft.com/office/drawing/2014/main" id="{37AC082D-0884-8744-8671-C47D02D5B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194" y="2644574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2">
              <a:extLst>
                <a:ext uri="{FF2B5EF4-FFF2-40B4-BE49-F238E27FC236}">
                  <a16:creationId xmlns:a16="http://schemas.microsoft.com/office/drawing/2014/main" id="{7D0C1F2A-57B9-BA4C-B20E-6D1C128E9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9740" y="2171119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3">
              <a:extLst>
                <a:ext uri="{FF2B5EF4-FFF2-40B4-BE49-F238E27FC236}">
                  <a16:creationId xmlns:a16="http://schemas.microsoft.com/office/drawing/2014/main" id="{E903D3D5-BEE6-B34D-A5B5-143D3CBB11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278" y="2333118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44">
              <a:extLst>
                <a:ext uri="{FF2B5EF4-FFF2-40B4-BE49-F238E27FC236}">
                  <a16:creationId xmlns:a16="http://schemas.microsoft.com/office/drawing/2014/main" id="{6849C393-BB37-5F40-87FB-807871FB5D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8746" y="2739204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45">
              <a:extLst>
                <a:ext uri="{FF2B5EF4-FFF2-40B4-BE49-F238E27FC236}">
                  <a16:creationId xmlns:a16="http://schemas.microsoft.com/office/drawing/2014/main" id="{338BDB88-039A-E54C-9F5C-6403CD740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8467" y="3151848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46">
              <a:extLst>
                <a:ext uri="{FF2B5EF4-FFF2-40B4-BE49-F238E27FC236}">
                  <a16:creationId xmlns:a16="http://schemas.microsoft.com/office/drawing/2014/main" id="{07975740-63D0-C247-87F7-1DA2F421D4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2014" y="3219485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47">
              <a:extLst>
                <a:ext uri="{FF2B5EF4-FFF2-40B4-BE49-F238E27FC236}">
                  <a16:creationId xmlns:a16="http://schemas.microsoft.com/office/drawing/2014/main" id="{563F23BB-B10F-6E4E-8EB6-A99B61E4AF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1285" y="2560029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48">
              <a:extLst>
                <a:ext uri="{FF2B5EF4-FFF2-40B4-BE49-F238E27FC236}">
                  <a16:creationId xmlns:a16="http://schemas.microsoft.com/office/drawing/2014/main" id="{BDBF914A-1B85-824B-8459-955D516726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3739" y="2416301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49">
              <a:extLst>
                <a:ext uri="{FF2B5EF4-FFF2-40B4-BE49-F238E27FC236}">
                  <a16:creationId xmlns:a16="http://schemas.microsoft.com/office/drawing/2014/main" id="{4D6C65C8-AD7F-D04C-9B20-8BAB8998C9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3925" y="1765300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0">
              <a:extLst>
                <a:ext uri="{FF2B5EF4-FFF2-40B4-BE49-F238E27FC236}">
                  <a16:creationId xmlns:a16="http://schemas.microsoft.com/office/drawing/2014/main" id="{D35F050F-35F9-BC4B-A0F8-C16838790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4373" y="3041938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1">
              <a:extLst>
                <a:ext uri="{FF2B5EF4-FFF2-40B4-BE49-F238E27FC236}">
                  <a16:creationId xmlns:a16="http://schemas.microsoft.com/office/drawing/2014/main" id="{AB85AB91-777D-3B43-96E4-4E26493C97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1650" y="3456213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9D0665CC-845D-154C-ABB2-F5AC36211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5100" y="2914925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AF9E306-F226-2C44-B7F2-71E2BE0EF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4090" y="2042532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BE9700F7-8E48-F74D-B4C6-784768383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6551" y="2259138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17A4C86A-4849-0A43-8D0F-BE3058D19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3662" y="3438976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CFAB95D5-29F4-504A-9BCC-85B825228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5871" y="2639192"/>
              <a:ext cx="413135" cy="201764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8A02239-E50D-FE41-8DA5-36787559B592}"/>
                </a:ext>
              </a:extLst>
            </p:cNvPr>
            <p:cNvSpPr txBox="1"/>
            <p:nvPr/>
          </p:nvSpPr>
          <p:spPr>
            <a:xfrm>
              <a:off x="7941173" y="1748144"/>
              <a:ext cx="2343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Ausgerichtete</a:t>
              </a:r>
            </a:p>
            <a:p>
              <a:r>
                <a:rPr lang="de-DE" dirty="0"/>
                <a:t>Flüssigkristallmoleküle</a:t>
              </a:r>
            </a:p>
          </p:txBody>
        </p:sp>
        <p:cxnSp>
          <p:nvCxnSpPr>
            <p:cNvPr id="5" name="Gerade Verbindung 4">
              <a:extLst>
                <a:ext uri="{FF2B5EF4-FFF2-40B4-BE49-F238E27FC236}">
                  <a16:creationId xmlns:a16="http://schemas.microsoft.com/office/drawing/2014/main" id="{2BD8822C-F8FD-E240-A0DB-B79301DDED9C}"/>
                </a:ext>
              </a:extLst>
            </p:cNvPr>
            <p:cNvCxnSpPr/>
            <p:nvPr/>
          </p:nvCxnSpPr>
          <p:spPr>
            <a:xfrm flipH="1">
              <a:off x="7450097" y="2035271"/>
              <a:ext cx="513029" cy="3629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FA9FE1B-2D54-C142-B789-AD4270AEBEEC}"/>
                </a:ext>
              </a:extLst>
            </p:cNvPr>
            <p:cNvSpPr txBox="1"/>
            <p:nvPr/>
          </p:nvSpPr>
          <p:spPr>
            <a:xfrm rot="622128">
              <a:off x="2978330" y="2697263"/>
              <a:ext cx="2203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Unpolarisiertes</a:t>
              </a:r>
              <a:r>
                <a:rPr lang="de-DE" dirty="0"/>
                <a:t> Licht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C7B1DFF-8880-8244-8BDA-3461C8248636}"/>
              </a:ext>
            </a:extLst>
          </p:cNvPr>
          <p:cNvGrpSpPr/>
          <p:nvPr/>
        </p:nvGrpSpPr>
        <p:grpSpPr>
          <a:xfrm>
            <a:off x="5312600" y="2550999"/>
            <a:ext cx="5824489" cy="1268185"/>
            <a:chOff x="5312600" y="2550999"/>
            <a:chExt cx="5824489" cy="1268185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6F49EC0-FA91-C141-A73E-451A568F510C}"/>
                </a:ext>
              </a:extLst>
            </p:cNvPr>
            <p:cNvGrpSpPr/>
            <p:nvPr/>
          </p:nvGrpSpPr>
          <p:grpSpPr>
            <a:xfrm>
              <a:off x="6527160" y="2550999"/>
              <a:ext cx="4609929" cy="1268185"/>
              <a:chOff x="6527160" y="2550999"/>
              <a:chExt cx="4609929" cy="1268185"/>
            </a:xfrm>
          </p:grpSpPr>
          <p:cxnSp>
            <p:nvCxnSpPr>
              <p:cNvPr id="9" name="Gerade Verbindung 8">
                <a:extLst>
                  <a:ext uri="{FF2B5EF4-FFF2-40B4-BE49-F238E27FC236}">
                    <a16:creationId xmlns:a16="http://schemas.microsoft.com/office/drawing/2014/main" id="{7C3ACF10-143C-F048-BA6F-326D12475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7160" y="2820692"/>
                <a:ext cx="3233774" cy="218645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8961C333-2A21-CA43-85CD-1F91D9393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7162" y="3141034"/>
                <a:ext cx="3233772" cy="3139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71">
                <a:extLst>
                  <a:ext uri="{FF2B5EF4-FFF2-40B4-BE49-F238E27FC236}">
                    <a16:creationId xmlns:a16="http://schemas.microsoft.com/office/drawing/2014/main" id="{410793C8-6813-C941-A02B-F9C6688514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3541" y="2728545"/>
                <a:ext cx="431850" cy="200881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>
                <a:extLst>
                  <a:ext uri="{FF2B5EF4-FFF2-40B4-BE49-F238E27FC236}">
                    <a16:creationId xmlns:a16="http://schemas.microsoft.com/office/drawing/2014/main" id="{0A697ABD-C904-A744-9202-1FA561178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0934" y="3120830"/>
                <a:ext cx="0" cy="69835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A5387779-7531-444E-924D-2755BE0B1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0934" y="2550999"/>
                <a:ext cx="0" cy="488338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54A3B769-26DC-F941-BB99-B571DCB27DE8}"/>
                  </a:ext>
                </a:extLst>
              </p:cNvPr>
              <p:cNvCxnSpPr/>
              <p:nvPr/>
            </p:nvCxnSpPr>
            <p:spPr>
              <a:xfrm flipV="1">
                <a:off x="9541353" y="3314377"/>
                <a:ext cx="507274" cy="281113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CF3E6E-BC40-A946-AD32-1FE17D4C48EF}"/>
                  </a:ext>
                </a:extLst>
              </p:cNvPr>
              <p:cNvSpPr/>
              <p:nvPr/>
            </p:nvSpPr>
            <p:spPr>
              <a:xfrm>
                <a:off x="9731836" y="2740832"/>
                <a:ext cx="100012" cy="15716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86AA87F-7C54-6B45-AD95-24D2B22FD998}"/>
                  </a:ext>
                </a:extLst>
              </p:cNvPr>
              <p:cNvSpPr/>
              <p:nvPr/>
            </p:nvSpPr>
            <p:spPr>
              <a:xfrm>
                <a:off x="9742110" y="3377830"/>
                <a:ext cx="100012" cy="15716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C58BFC1-9AC1-5C4A-A942-17713C156B46}"/>
                  </a:ext>
                </a:extLst>
              </p:cNvPr>
              <p:cNvSpPr txBox="1"/>
              <p:nvPr/>
            </p:nvSpPr>
            <p:spPr>
              <a:xfrm>
                <a:off x="9942994" y="2893685"/>
                <a:ext cx="1194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polarisiert</a:t>
                </a:r>
              </a:p>
            </p:txBody>
          </p:sp>
        </p:grp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8AC5D177-4A00-2547-9293-AA1E54C244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2600" y="2893685"/>
              <a:ext cx="1211292" cy="13966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2EF52C9C-8E5E-0D49-B80F-6D0973B4E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34806" y="2897020"/>
              <a:ext cx="1182850" cy="24263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46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13A87523-A1B7-ABDF-086D-5D6150CC263F}"/>
              </a:ext>
            </a:extLst>
          </p:cNvPr>
          <p:cNvSpPr/>
          <p:nvPr/>
        </p:nvSpPr>
        <p:spPr>
          <a:xfrm rot="12977005">
            <a:off x="5661175" y="1288077"/>
            <a:ext cx="283029" cy="4018023"/>
          </a:xfrm>
          <a:prstGeom prst="downArrow">
            <a:avLst>
              <a:gd name="adj1" fmla="val 50000"/>
              <a:gd name="adj2" fmla="val 565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B141A2E3-3BD3-F3CA-DDA9-9CB8C188F3E4}"/>
              </a:ext>
            </a:extLst>
          </p:cNvPr>
          <p:cNvSpPr/>
          <p:nvPr/>
        </p:nvSpPr>
        <p:spPr>
          <a:xfrm rot="15681465">
            <a:off x="5957888" y="3305712"/>
            <a:ext cx="119178" cy="2794910"/>
          </a:xfrm>
          <a:prstGeom prst="downArrow">
            <a:avLst>
              <a:gd name="adj1" fmla="val 50000"/>
              <a:gd name="adj2" fmla="val 565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unten 24">
            <a:extLst>
              <a:ext uri="{FF2B5EF4-FFF2-40B4-BE49-F238E27FC236}">
                <a16:creationId xmlns:a16="http://schemas.microsoft.com/office/drawing/2014/main" id="{9BF07524-F200-4498-9E76-94488C80AE21}"/>
              </a:ext>
            </a:extLst>
          </p:cNvPr>
          <p:cNvSpPr/>
          <p:nvPr/>
        </p:nvSpPr>
        <p:spPr>
          <a:xfrm rot="10210418">
            <a:off x="4290836" y="2077101"/>
            <a:ext cx="150662" cy="2794910"/>
          </a:xfrm>
          <a:prstGeom prst="downArrow">
            <a:avLst>
              <a:gd name="adj1" fmla="val 50000"/>
              <a:gd name="adj2" fmla="val 565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36BC157B-206A-002F-04CC-61BFCEE5FA46}"/>
              </a:ext>
            </a:extLst>
          </p:cNvPr>
          <p:cNvCxnSpPr>
            <a:cxnSpLocks/>
          </p:cNvCxnSpPr>
          <p:nvPr/>
        </p:nvCxnSpPr>
        <p:spPr>
          <a:xfrm flipV="1">
            <a:off x="4077397" y="1693407"/>
            <a:ext cx="2863909" cy="38969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89D422FB-5D03-15C8-40F3-89875F8230C8}"/>
              </a:ext>
            </a:extLst>
          </p:cNvPr>
          <p:cNvCxnSpPr>
            <a:stCxn id="22" idx="2"/>
            <a:endCxn id="23" idx="2"/>
          </p:cNvCxnSpPr>
          <p:nvPr/>
        </p:nvCxnSpPr>
        <p:spPr>
          <a:xfrm>
            <a:off x="6991582" y="1677625"/>
            <a:ext cx="407483" cy="281555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229B5AC-0300-B9AB-C6C6-8224352717C7}"/>
              </a:ext>
            </a:extLst>
          </p:cNvPr>
          <p:cNvSpPr txBox="1"/>
          <p:nvPr/>
        </p:nvSpPr>
        <p:spPr>
          <a:xfrm rot="18411607">
            <a:off x="4683082" y="2763405"/>
            <a:ext cx="221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Polarisationsrichtung</a:t>
            </a:r>
          </a:p>
        </p:txBody>
      </p:sp>
    </p:spTree>
    <p:extLst>
      <p:ext uri="{BB962C8B-B14F-4D97-AF65-F5344CB8AC3E}">
        <p14:creationId xmlns:p14="http://schemas.microsoft.com/office/powerpoint/2010/main" val="11730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DF03196-D1D8-8AB5-CF29-31A94CC4C80F}"/>
              </a:ext>
            </a:extLst>
          </p:cNvPr>
          <p:cNvGrpSpPr/>
          <p:nvPr/>
        </p:nvGrpSpPr>
        <p:grpSpPr>
          <a:xfrm>
            <a:off x="4298401" y="715595"/>
            <a:ext cx="1983181" cy="4687009"/>
            <a:chOff x="9454262" y="861466"/>
            <a:chExt cx="2205725" cy="496639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2BFC0A5-A3D1-B123-E5C5-885D818170BF}"/>
                </a:ext>
              </a:extLst>
            </p:cNvPr>
            <p:cNvSpPr/>
            <p:nvPr/>
          </p:nvSpPr>
          <p:spPr>
            <a:xfrm>
              <a:off x="10156457" y="10460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0F0C991-AFB5-E3A7-2FD2-E37B4EC2D59D}"/>
                </a:ext>
              </a:extLst>
            </p:cNvPr>
            <p:cNvSpPr/>
            <p:nvPr/>
          </p:nvSpPr>
          <p:spPr>
            <a:xfrm rot="21044328">
              <a:off x="10563123" y="273663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8C1722-5607-3A09-000E-0F1672D9380A}"/>
                </a:ext>
              </a:extLst>
            </p:cNvPr>
            <p:cNvSpPr/>
            <p:nvPr/>
          </p:nvSpPr>
          <p:spPr>
            <a:xfrm rot="21356399">
              <a:off x="10893403" y="86146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8C0848-7654-3423-DA1B-4CB86E49F946}"/>
                </a:ext>
              </a:extLst>
            </p:cNvPr>
            <p:cNvSpPr/>
            <p:nvPr/>
          </p:nvSpPr>
          <p:spPr>
            <a:xfrm>
              <a:off x="11193288" y="1733342"/>
              <a:ext cx="197707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970F07A-ED99-EBBC-B426-3DDAEB6A6C85}"/>
                </a:ext>
              </a:extLst>
            </p:cNvPr>
            <p:cNvSpPr/>
            <p:nvPr/>
          </p:nvSpPr>
          <p:spPr>
            <a:xfrm rot="300661">
              <a:off x="9701619" y="455511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E6F430-9060-3ABA-1A39-B2F70F905A3A}"/>
                </a:ext>
              </a:extLst>
            </p:cNvPr>
            <p:cNvSpPr/>
            <p:nvPr/>
          </p:nvSpPr>
          <p:spPr>
            <a:xfrm>
              <a:off x="10964507" y="2851244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EE0F0BD-7F89-7311-8909-FDAAEDAC7EFB}"/>
                </a:ext>
              </a:extLst>
            </p:cNvPr>
            <p:cNvSpPr/>
            <p:nvPr/>
          </p:nvSpPr>
          <p:spPr>
            <a:xfrm rot="355240">
              <a:off x="11203401" y="424388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8D0DD1E-C10D-81FF-A8D3-09EE07E4B700}"/>
                </a:ext>
              </a:extLst>
            </p:cNvPr>
            <p:cNvSpPr/>
            <p:nvPr/>
          </p:nvSpPr>
          <p:spPr>
            <a:xfrm rot="21223051">
              <a:off x="10437840" y="4450175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FE4DDA7-D489-32C7-97B3-03D87C8336C5}"/>
                </a:ext>
              </a:extLst>
            </p:cNvPr>
            <p:cNvSpPr/>
            <p:nvPr/>
          </p:nvSpPr>
          <p:spPr>
            <a:xfrm rot="20830772">
              <a:off x="11395508" y="119039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75225B3-832D-0E4A-5485-171A420FAB4C}"/>
                </a:ext>
              </a:extLst>
            </p:cNvPr>
            <p:cNvSpPr/>
            <p:nvPr/>
          </p:nvSpPr>
          <p:spPr>
            <a:xfrm>
              <a:off x="9801708" y="2066369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5EC1C23-71B6-C86E-82B4-581576C79945}"/>
                </a:ext>
              </a:extLst>
            </p:cNvPr>
            <p:cNvSpPr/>
            <p:nvPr/>
          </p:nvSpPr>
          <p:spPr>
            <a:xfrm>
              <a:off x="11462278" y="27898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E92D61-B0E5-3D6D-BBC7-F79EB29A56D3}"/>
                </a:ext>
              </a:extLst>
            </p:cNvPr>
            <p:cNvSpPr/>
            <p:nvPr/>
          </p:nvSpPr>
          <p:spPr>
            <a:xfrm rot="300661">
              <a:off x="9982111" y="3911177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D387D77-3156-9256-5A4A-B31713617A7D}"/>
                </a:ext>
              </a:extLst>
            </p:cNvPr>
            <p:cNvSpPr/>
            <p:nvPr/>
          </p:nvSpPr>
          <p:spPr>
            <a:xfrm>
              <a:off x="10706149" y="39053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E5BED34-BF7C-D480-CEBC-4F50BA6C6A12}"/>
                </a:ext>
              </a:extLst>
            </p:cNvPr>
            <p:cNvSpPr/>
            <p:nvPr/>
          </p:nvSpPr>
          <p:spPr>
            <a:xfrm>
              <a:off x="9595944" y="346874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4073AE6-3CA3-53B2-964F-8AE1D8F0014A}"/>
                </a:ext>
              </a:extLst>
            </p:cNvPr>
            <p:cNvSpPr/>
            <p:nvPr/>
          </p:nvSpPr>
          <p:spPr>
            <a:xfrm>
              <a:off x="9454262" y="1097406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DD26E6B-8486-297F-F6EC-FA7347E40999}"/>
                </a:ext>
              </a:extLst>
            </p:cNvPr>
            <p:cNvSpPr/>
            <p:nvPr/>
          </p:nvSpPr>
          <p:spPr>
            <a:xfrm rot="300661">
              <a:off x="10400929" y="150966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0AE801-73BA-C7FF-F832-84A304F63204}"/>
                </a:ext>
              </a:extLst>
            </p:cNvPr>
            <p:cNvSpPr/>
            <p:nvPr/>
          </p:nvSpPr>
          <p:spPr>
            <a:xfrm rot="21044328">
              <a:off x="10186426" y="283648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985BDD-CA21-2E7A-149E-AFB680A4D435}"/>
              </a:ext>
            </a:extLst>
          </p:cNvPr>
          <p:cNvGrpSpPr/>
          <p:nvPr/>
        </p:nvGrpSpPr>
        <p:grpSpPr>
          <a:xfrm>
            <a:off x="4221656" y="622676"/>
            <a:ext cx="3548125" cy="5046427"/>
            <a:chOff x="7786352" y="861466"/>
            <a:chExt cx="3946279" cy="53472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D2F310E-5F16-D2D6-2D4B-5A832AEDE7EE}"/>
                </a:ext>
              </a:extLst>
            </p:cNvPr>
            <p:cNvSpPr/>
            <p:nvPr/>
          </p:nvSpPr>
          <p:spPr>
            <a:xfrm>
              <a:off x="10156457" y="10460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1D095E0-49B7-64F8-E4C2-937DAC985271}"/>
                </a:ext>
              </a:extLst>
            </p:cNvPr>
            <p:cNvSpPr/>
            <p:nvPr/>
          </p:nvSpPr>
          <p:spPr>
            <a:xfrm rot="21044328">
              <a:off x="10563123" y="273663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224D524-2AB9-8C4D-DAE5-51CC890AE5F1}"/>
                </a:ext>
              </a:extLst>
            </p:cNvPr>
            <p:cNvSpPr/>
            <p:nvPr/>
          </p:nvSpPr>
          <p:spPr>
            <a:xfrm rot="21356399">
              <a:off x="10893403" y="86146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5F76B3-B1EC-7273-B4FB-CC34EE7E953A}"/>
                </a:ext>
              </a:extLst>
            </p:cNvPr>
            <p:cNvSpPr/>
            <p:nvPr/>
          </p:nvSpPr>
          <p:spPr>
            <a:xfrm>
              <a:off x="11084541" y="1654730"/>
              <a:ext cx="197707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90EA24C-0981-EF22-300E-DE8937D9C576}"/>
                </a:ext>
              </a:extLst>
            </p:cNvPr>
            <p:cNvSpPr/>
            <p:nvPr/>
          </p:nvSpPr>
          <p:spPr>
            <a:xfrm>
              <a:off x="10964507" y="2851244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B630F26-0605-EEAD-0CB1-6447BDF793D8}"/>
                </a:ext>
              </a:extLst>
            </p:cNvPr>
            <p:cNvSpPr/>
            <p:nvPr/>
          </p:nvSpPr>
          <p:spPr>
            <a:xfrm rot="355240">
              <a:off x="11203401" y="424388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071BBB5-DD1C-A0E3-D94D-B189CC86060C}"/>
                </a:ext>
              </a:extLst>
            </p:cNvPr>
            <p:cNvSpPr/>
            <p:nvPr/>
          </p:nvSpPr>
          <p:spPr>
            <a:xfrm rot="21223051">
              <a:off x="10437840" y="4450175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609E9BC-68A5-35BF-1F75-C5894C84C316}"/>
                </a:ext>
              </a:extLst>
            </p:cNvPr>
            <p:cNvSpPr/>
            <p:nvPr/>
          </p:nvSpPr>
          <p:spPr>
            <a:xfrm rot="20830772">
              <a:off x="11395508" y="119039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C3AB32D-6A6E-9C04-A318-0EB5FCEAC20A}"/>
                </a:ext>
              </a:extLst>
            </p:cNvPr>
            <p:cNvSpPr/>
            <p:nvPr/>
          </p:nvSpPr>
          <p:spPr>
            <a:xfrm>
              <a:off x="11462278" y="27898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B0A02B5-CC2B-6EF5-F89F-78FE2999DFCA}"/>
                </a:ext>
              </a:extLst>
            </p:cNvPr>
            <p:cNvSpPr/>
            <p:nvPr/>
          </p:nvSpPr>
          <p:spPr>
            <a:xfrm rot="300661">
              <a:off x="9982111" y="3911177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6201D36-09F9-DA00-3AC7-40B24FA73326}"/>
                </a:ext>
              </a:extLst>
            </p:cNvPr>
            <p:cNvSpPr/>
            <p:nvPr/>
          </p:nvSpPr>
          <p:spPr>
            <a:xfrm>
              <a:off x="10706149" y="39053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E60580D-5142-F4C3-876D-4607968CF553}"/>
                </a:ext>
              </a:extLst>
            </p:cNvPr>
            <p:cNvSpPr/>
            <p:nvPr/>
          </p:nvSpPr>
          <p:spPr>
            <a:xfrm rot="300661">
              <a:off x="10400929" y="150966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0DA3F4-45D8-7864-0256-F370BCF9496C}"/>
                </a:ext>
              </a:extLst>
            </p:cNvPr>
            <p:cNvSpPr/>
            <p:nvPr/>
          </p:nvSpPr>
          <p:spPr>
            <a:xfrm rot="21044328">
              <a:off x="10186426" y="283648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22D60CA-284E-CAF9-F3BD-C643928E055A}"/>
                </a:ext>
              </a:extLst>
            </p:cNvPr>
            <p:cNvSpPr/>
            <p:nvPr/>
          </p:nvSpPr>
          <p:spPr>
            <a:xfrm>
              <a:off x="11534922" y="452007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D475376-3BA3-4B77-E454-24782E5735E9}"/>
                </a:ext>
              </a:extLst>
            </p:cNvPr>
            <p:cNvSpPr/>
            <p:nvPr/>
          </p:nvSpPr>
          <p:spPr>
            <a:xfrm>
              <a:off x="9319293" y="477960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16C8A57-CBD0-951E-C1F6-9F7182EB32B9}"/>
                </a:ext>
              </a:extLst>
            </p:cNvPr>
            <p:cNvSpPr/>
            <p:nvPr/>
          </p:nvSpPr>
          <p:spPr>
            <a:xfrm>
              <a:off x="7786352" y="271283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D1FCD37-7914-5854-76CF-A1F7936D3054}"/>
                </a:ext>
              </a:extLst>
            </p:cNvPr>
            <p:cNvSpPr/>
            <p:nvPr/>
          </p:nvSpPr>
          <p:spPr>
            <a:xfrm rot="355240">
              <a:off x="10059265" y="493596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29A6A977-9FB3-8891-435F-A0E1B01C2A7A}"/>
              </a:ext>
            </a:extLst>
          </p:cNvPr>
          <p:cNvGrpSpPr/>
          <p:nvPr/>
        </p:nvGrpSpPr>
        <p:grpSpPr>
          <a:xfrm rot="2109552">
            <a:off x="3330940" y="1256702"/>
            <a:ext cx="4858020" cy="4018023"/>
            <a:chOff x="3330940" y="1256702"/>
            <a:chExt cx="4858020" cy="4018023"/>
          </a:xfrm>
        </p:grpSpPr>
        <p:sp>
          <p:nvSpPr>
            <p:cNvPr id="94" name="Pfeil nach unten 93">
              <a:extLst>
                <a:ext uri="{FF2B5EF4-FFF2-40B4-BE49-F238E27FC236}">
                  <a16:creationId xmlns:a16="http://schemas.microsoft.com/office/drawing/2014/main" id="{83C8061D-58B7-0632-3C5E-B322EBD50606}"/>
                </a:ext>
              </a:extLst>
            </p:cNvPr>
            <p:cNvSpPr/>
            <p:nvPr/>
          </p:nvSpPr>
          <p:spPr>
            <a:xfrm rot="10800000">
              <a:off x="5671456" y="1256702"/>
              <a:ext cx="283029" cy="4018023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Pfeil nach unten 94">
              <a:extLst>
                <a:ext uri="{FF2B5EF4-FFF2-40B4-BE49-F238E27FC236}">
                  <a16:creationId xmlns:a16="http://schemas.microsoft.com/office/drawing/2014/main" id="{14A20E9B-F9BA-DBA0-852E-7375870C6DB2}"/>
                </a:ext>
              </a:extLst>
            </p:cNvPr>
            <p:cNvSpPr/>
            <p:nvPr/>
          </p:nvSpPr>
          <p:spPr>
            <a:xfrm rot="13504460">
              <a:off x="6731916" y="2879163"/>
              <a:ext cx="119178" cy="2794910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Pfeil nach unten 95">
              <a:extLst>
                <a:ext uri="{FF2B5EF4-FFF2-40B4-BE49-F238E27FC236}">
                  <a16:creationId xmlns:a16="http://schemas.microsoft.com/office/drawing/2014/main" id="{ADCF299E-74E9-7612-E8D5-DBA515F49033}"/>
                </a:ext>
              </a:extLst>
            </p:cNvPr>
            <p:cNvSpPr/>
            <p:nvPr/>
          </p:nvSpPr>
          <p:spPr>
            <a:xfrm rot="8033413">
              <a:off x="4653064" y="2818349"/>
              <a:ext cx="150662" cy="2794910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7" name="Gerade Verbindung 96">
              <a:extLst>
                <a:ext uri="{FF2B5EF4-FFF2-40B4-BE49-F238E27FC236}">
                  <a16:creationId xmlns:a16="http://schemas.microsoft.com/office/drawing/2014/main" id="{C1568F65-9647-0060-461A-99D38F35BE3F}"/>
                </a:ext>
              </a:extLst>
            </p:cNvPr>
            <p:cNvCxnSpPr>
              <a:stCxn id="96" idx="2"/>
            </p:cNvCxnSpPr>
            <p:nvPr/>
          </p:nvCxnSpPr>
          <p:spPr>
            <a:xfrm>
              <a:off x="3669066" y="3247560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97">
              <a:extLst>
                <a:ext uri="{FF2B5EF4-FFF2-40B4-BE49-F238E27FC236}">
                  <a16:creationId xmlns:a16="http://schemas.microsoft.com/office/drawing/2014/main" id="{6B25330D-527D-F607-4C63-BDCF25D857CF}"/>
                </a:ext>
              </a:extLst>
            </p:cNvPr>
            <p:cNvCxnSpPr>
              <a:stCxn id="96" idx="2"/>
              <a:endCxn id="94" idx="2"/>
            </p:cNvCxnSpPr>
            <p:nvPr/>
          </p:nvCxnSpPr>
          <p:spPr>
            <a:xfrm flipV="1">
              <a:off x="3721292" y="1256702"/>
              <a:ext cx="2091678" cy="199027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>
              <a:extLst>
                <a:ext uri="{FF2B5EF4-FFF2-40B4-BE49-F238E27FC236}">
                  <a16:creationId xmlns:a16="http://schemas.microsoft.com/office/drawing/2014/main" id="{285B923C-4355-6D89-7231-7595864738B8}"/>
                </a:ext>
              </a:extLst>
            </p:cNvPr>
            <p:cNvCxnSpPr>
              <a:stCxn id="94" idx="2"/>
              <a:endCxn id="95" idx="2"/>
            </p:cNvCxnSpPr>
            <p:nvPr/>
          </p:nvCxnSpPr>
          <p:spPr>
            <a:xfrm>
              <a:off x="5812970" y="1256702"/>
              <a:ext cx="1967966" cy="2033049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B772581-D8B9-0430-43C7-3957E836D380}"/>
              </a:ext>
            </a:extLst>
          </p:cNvPr>
          <p:cNvSpPr txBox="1"/>
          <p:nvPr/>
        </p:nvSpPr>
        <p:spPr>
          <a:xfrm rot="18411607">
            <a:off x="4683082" y="2763405"/>
            <a:ext cx="221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Polarisationsrichtung</a:t>
            </a:r>
          </a:p>
        </p:txBody>
      </p:sp>
    </p:spTree>
    <p:extLst>
      <p:ext uri="{BB962C8B-B14F-4D97-AF65-F5344CB8AC3E}">
        <p14:creationId xmlns:p14="http://schemas.microsoft.com/office/powerpoint/2010/main" val="915106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DF03196-D1D8-8AB5-CF29-31A94CC4C80F}"/>
              </a:ext>
            </a:extLst>
          </p:cNvPr>
          <p:cNvGrpSpPr/>
          <p:nvPr/>
        </p:nvGrpSpPr>
        <p:grpSpPr>
          <a:xfrm>
            <a:off x="4298401" y="715595"/>
            <a:ext cx="1983181" cy="4687009"/>
            <a:chOff x="9454262" y="861466"/>
            <a:chExt cx="2205725" cy="496639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2BFC0A5-A3D1-B123-E5C5-885D818170BF}"/>
                </a:ext>
              </a:extLst>
            </p:cNvPr>
            <p:cNvSpPr/>
            <p:nvPr/>
          </p:nvSpPr>
          <p:spPr>
            <a:xfrm>
              <a:off x="10156457" y="10460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0F0C991-AFB5-E3A7-2FD2-E37B4EC2D59D}"/>
                </a:ext>
              </a:extLst>
            </p:cNvPr>
            <p:cNvSpPr/>
            <p:nvPr/>
          </p:nvSpPr>
          <p:spPr>
            <a:xfrm rot="21044328">
              <a:off x="10563123" y="273663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98C1722-5607-3A09-000E-0F1672D9380A}"/>
                </a:ext>
              </a:extLst>
            </p:cNvPr>
            <p:cNvSpPr/>
            <p:nvPr/>
          </p:nvSpPr>
          <p:spPr>
            <a:xfrm rot="21356399">
              <a:off x="10893403" y="86146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8C0848-7654-3423-DA1B-4CB86E49F946}"/>
                </a:ext>
              </a:extLst>
            </p:cNvPr>
            <p:cNvSpPr/>
            <p:nvPr/>
          </p:nvSpPr>
          <p:spPr>
            <a:xfrm>
              <a:off x="11193288" y="1733342"/>
              <a:ext cx="197707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970F07A-ED99-EBBC-B426-3DDAEB6A6C85}"/>
                </a:ext>
              </a:extLst>
            </p:cNvPr>
            <p:cNvSpPr/>
            <p:nvPr/>
          </p:nvSpPr>
          <p:spPr>
            <a:xfrm rot="300661">
              <a:off x="9701619" y="455511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E6F430-9060-3ABA-1A39-B2F70F905A3A}"/>
                </a:ext>
              </a:extLst>
            </p:cNvPr>
            <p:cNvSpPr/>
            <p:nvPr/>
          </p:nvSpPr>
          <p:spPr>
            <a:xfrm>
              <a:off x="10964507" y="2851244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EE0F0BD-7F89-7311-8909-FDAAEDAC7EFB}"/>
                </a:ext>
              </a:extLst>
            </p:cNvPr>
            <p:cNvSpPr/>
            <p:nvPr/>
          </p:nvSpPr>
          <p:spPr>
            <a:xfrm rot="355240">
              <a:off x="11203401" y="424388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8D0DD1E-C10D-81FF-A8D3-09EE07E4B700}"/>
                </a:ext>
              </a:extLst>
            </p:cNvPr>
            <p:cNvSpPr/>
            <p:nvPr/>
          </p:nvSpPr>
          <p:spPr>
            <a:xfrm rot="21223051">
              <a:off x="10437840" y="4450175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FE4DDA7-D489-32C7-97B3-03D87C8336C5}"/>
                </a:ext>
              </a:extLst>
            </p:cNvPr>
            <p:cNvSpPr/>
            <p:nvPr/>
          </p:nvSpPr>
          <p:spPr>
            <a:xfrm rot="20830772">
              <a:off x="11395508" y="119039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75225B3-832D-0E4A-5485-171A420FAB4C}"/>
                </a:ext>
              </a:extLst>
            </p:cNvPr>
            <p:cNvSpPr/>
            <p:nvPr/>
          </p:nvSpPr>
          <p:spPr>
            <a:xfrm>
              <a:off x="9801708" y="2066369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5EC1C23-71B6-C86E-82B4-581576C79945}"/>
                </a:ext>
              </a:extLst>
            </p:cNvPr>
            <p:cNvSpPr/>
            <p:nvPr/>
          </p:nvSpPr>
          <p:spPr>
            <a:xfrm>
              <a:off x="11462278" y="27898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E92D61-B0E5-3D6D-BBC7-F79EB29A56D3}"/>
                </a:ext>
              </a:extLst>
            </p:cNvPr>
            <p:cNvSpPr/>
            <p:nvPr/>
          </p:nvSpPr>
          <p:spPr>
            <a:xfrm rot="300661">
              <a:off x="9982111" y="3911177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D387D77-3156-9256-5A4A-B31713617A7D}"/>
                </a:ext>
              </a:extLst>
            </p:cNvPr>
            <p:cNvSpPr/>
            <p:nvPr/>
          </p:nvSpPr>
          <p:spPr>
            <a:xfrm>
              <a:off x="10706149" y="39053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E5BED34-BF7C-D480-CEBC-4F50BA6C6A12}"/>
                </a:ext>
              </a:extLst>
            </p:cNvPr>
            <p:cNvSpPr/>
            <p:nvPr/>
          </p:nvSpPr>
          <p:spPr>
            <a:xfrm>
              <a:off x="9595944" y="3468742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4073AE6-3CA3-53B2-964F-8AE1D8F0014A}"/>
                </a:ext>
              </a:extLst>
            </p:cNvPr>
            <p:cNvSpPr/>
            <p:nvPr/>
          </p:nvSpPr>
          <p:spPr>
            <a:xfrm>
              <a:off x="9454262" y="1097406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DD26E6B-8486-297F-F6EC-FA7347E40999}"/>
                </a:ext>
              </a:extLst>
            </p:cNvPr>
            <p:cNvSpPr/>
            <p:nvPr/>
          </p:nvSpPr>
          <p:spPr>
            <a:xfrm rot="300661">
              <a:off x="10400929" y="150966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00AE801-73BA-C7FF-F832-84A304F63204}"/>
                </a:ext>
              </a:extLst>
            </p:cNvPr>
            <p:cNvSpPr/>
            <p:nvPr/>
          </p:nvSpPr>
          <p:spPr>
            <a:xfrm rot="21044328">
              <a:off x="10186426" y="283648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985BDD-CA21-2E7A-149E-AFB680A4D435}"/>
              </a:ext>
            </a:extLst>
          </p:cNvPr>
          <p:cNvGrpSpPr/>
          <p:nvPr/>
        </p:nvGrpSpPr>
        <p:grpSpPr>
          <a:xfrm>
            <a:off x="4221656" y="622676"/>
            <a:ext cx="3548125" cy="5046427"/>
            <a:chOff x="7786352" y="861466"/>
            <a:chExt cx="3946279" cy="53472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D2F310E-5F16-D2D6-2D4B-5A832AEDE7EE}"/>
                </a:ext>
              </a:extLst>
            </p:cNvPr>
            <p:cNvSpPr/>
            <p:nvPr/>
          </p:nvSpPr>
          <p:spPr>
            <a:xfrm>
              <a:off x="10156457" y="10460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1D095E0-49B7-64F8-E4C2-937DAC985271}"/>
                </a:ext>
              </a:extLst>
            </p:cNvPr>
            <p:cNvSpPr/>
            <p:nvPr/>
          </p:nvSpPr>
          <p:spPr>
            <a:xfrm rot="21044328">
              <a:off x="10563123" y="2736638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224D524-2AB9-8C4D-DAE5-51CC890AE5F1}"/>
                </a:ext>
              </a:extLst>
            </p:cNvPr>
            <p:cNvSpPr/>
            <p:nvPr/>
          </p:nvSpPr>
          <p:spPr>
            <a:xfrm rot="21356399">
              <a:off x="10893403" y="861466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5F76B3-B1EC-7273-B4FB-CC34EE7E953A}"/>
                </a:ext>
              </a:extLst>
            </p:cNvPr>
            <p:cNvSpPr/>
            <p:nvPr/>
          </p:nvSpPr>
          <p:spPr>
            <a:xfrm>
              <a:off x="11084541" y="1654730"/>
              <a:ext cx="197707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90EA24C-0981-EF22-300E-DE8937D9C576}"/>
                </a:ext>
              </a:extLst>
            </p:cNvPr>
            <p:cNvSpPr/>
            <p:nvPr/>
          </p:nvSpPr>
          <p:spPr>
            <a:xfrm>
              <a:off x="10964507" y="2851244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B630F26-0605-EEAD-0CB1-6447BDF793D8}"/>
                </a:ext>
              </a:extLst>
            </p:cNvPr>
            <p:cNvSpPr/>
            <p:nvPr/>
          </p:nvSpPr>
          <p:spPr>
            <a:xfrm rot="355240">
              <a:off x="11203401" y="424388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071BBB5-DD1C-A0E3-D94D-B189CC86060C}"/>
                </a:ext>
              </a:extLst>
            </p:cNvPr>
            <p:cNvSpPr/>
            <p:nvPr/>
          </p:nvSpPr>
          <p:spPr>
            <a:xfrm rot="21223051">
              <a:off x="10437840" y="4450175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609E9BC-68A5-35BF-1F75-C5894C84C316}"/>
                </a:ext>
              </a:extLst>
            </p:cNvPr>
            <p:cNvSpPr/>
            <p:nvPr/>
          </p:nvSpPr>
          <p:spPr>
            <a:xfrm rot="20830772">
              <a:off x="11395508" y="1190393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C3AB32D-6A6E-9C04-A318-0EB5FCEAC20A}"/>
                </a:ext>
              </a:extLst>
            </p:cNvPr>
            <p:cNvSpPr/>
            <p:nvPr/>
          </p:nvSpPr>
          <p:spPr>
            <a:xfrm>
              <a:off x="11462278" y="27898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B0A02B5-CC2B-6EF5-F89F-78FE2999DFCA}"/>
                </a:ext>
              </a:extLst>
            </p:cNvPr>
            <p:cNvSpPr/>
            <p:nvPr/>
          </p:nvSpPr>
          <p:spPr>
            <a:xfrm rot="300661">
              <a:off x="9982111" y="3911177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6201D36-09F9-DA00-3AC7-40B24FA73326}"/>
                </a:ext>
              </a:extLst>
            </p:cNvPr>
            <p:cNvSpPr/>
            <p:nvPr/>
          </p:nvSpPr>
          <p:spPr>
            <a:xfrm>
              <a:off x="10706149" y="390538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E60580D-5142-F4C3-876D-4607968CF553}"/>
                </a:ext>
              </a:extLst>
            </p:cNvPr>
            <p:cNvSpPr/>
            <p:nvPr/>
          </p:nvSpPr>
          <p:spPr>
            <a:xfrm rot="300661">
              <a:off x="10400929" y="150966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0DA3F4-45D8-7864-0256-F370BCF9496C}"/>
                </a:ext>
              </a:extLst>
            </p:cNvPr>
            <p:cNvSpPr/>
            <p:nvPr/>
          </p:nvSpPr>
          <p:spPr>
            <a:xfrm rot="21044328">
              <a:off x="10186426" y="283648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22D60CA-284E-CAF9-F3BD-C643928E055A}"/>
                </a:ext>
              </a:extLst>
            </p:cNvPr>
            <p:cNvSpPr/>
            <p:nvPr/>
          </p:nvSpPr>
          <p:spPr>
            <a:xfrm>
              <a:off x="11534922" y="4520072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D475376-3BA3-4B77-E454-24782E5735E9}"/>
                </a:ext>
              </a:extLst>
            </p:cNvPr>
            <p:cNvSpPr/>
            <p:nvPr/>
          </p:nvSpPr>
          <p:spPr>
            <a:xfrm>
              <a:off x="9319293" y="4779601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16C8A57-CBD0-951E-C1F6-9F7182EB32B9}"/>
                </a:ext>
              </a:extLst>
            </p:cNvPr>
            <p:cNvSpPr/>
            <p:nvPr/>
          </p:nvSpPr>
          <p:spPr>
            <a:xfrm>
              <a:off x="7786352" y="2712830"/>
              <a:ext cx="197708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D1FCD37-7914-5854-76CF-A1F7936D3054}"/>
                </a:ext>
              </a:extLst>
            </p:cNvPr>
            <p:cNvSpPr/>
            <p:nvPr/>
          </p:nvSpPr>
          <p:spPr>
            <a:xfrm rot="355240">
              <a:off x="10059265" y="4935960"/>
              <a:ext cx="197709" cy="12727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29A6A977-9FB3-8891-435F-A0E1B01C2A7A}"/>
              </a:ext>
            </a:extLst>
          </p:cNvPr>
          <p:cNvGrpSpPr/>
          <p:nvPr/>
        </p:nvGrpSpPr>
        <p:grpSpPr>
          <a:xfrm>
            <a:off x="3665409" y="1244590"/>
            <a:ext cx="4876188" cy="4018023"/>
            <a:chOff x="3355164" y="1256702"/>
            <a:chExt cx="4876188" cy="4018023"/>
          </a:xfrm>
        </p:grpSpPr>
        <p:sp>
          <p:nvSpPr>
            <p:cNvPr id="94" name="Pfeil nach unten 93">
              <a:extLst>
                <a:ext uri="{FF2B5EF4-FFF2-40B4-BE49-F238E27FC236}">
                  <a16:creationId xmlns:a16="http://schemas.microsoft.com/office/drawing/2014/main" id="{83C8061D-58B7-0632-3C5E-B322EBD50606}"/>
                </a:ext>
              </a:extLst>
            </p:cNvPr>
            <p:cNvSpPr/>
            <p:nvPr/>
          </p:nvSpPr>
          <p:spPr>
            <a:xfrm rot="10800000">
              <a:off x="5671456" y="1256702"/>
              <a:ext cx="283029" cy="4018023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Pfeil nach unten 94">
              <a:extLst>
                <a:ext uri="{FF2B5EF4-FFF2-40B4-BE49-F238E27FC236}">
                  <a16:creationId xmlns:a16="http://schemas.microsoft.com/office/drawing/2014/main" id="{14A20E9B-F9BA-DBA0-852E-7375870C6DB2}"/>
                </a:ext>
              </a:extLst>
            </p:cNvPr>
            <p:cNvSpPr/>
            <p:nvPr/>
          </p:nvSpPr>
          <p:spPr>
            <a:xfrm rot="13504460">
              <a:off x="6774308" y="2873107"/>
              <a:ext cx="119178" cy="2794910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Pfeil nach unten 95">
              <a:extLst>
                <a:ext uri="{FF2B5EF4-FFF2-40B4-BE49-F238E27FC236}">
                  <a16:creationId xmlns:a16="http://schemas.microsoft.com/office/drawing/2014/main" id="{ADCF299E-74E9-7612-E8D5-DBA515F49033}"/>
                </a:ext>
              </a:extLst>
            </p:cNvPr>
            <p:cNvSpPr/>
            <p:nvPr/>
          </p:nvSpPr>
          <p:spPr>
            <a:xfrm rot="8033413">
              <a:off x="4677288" y="2872853"/>
              <a:ext cx="150662" cy="2794910"/>
            </a:xfrm>
            <a:prstGeom prst="downArrow">
              <a:avLst>
                <a:gd name="adj1" fmla="val 50000"/>
                <a:gd name="adj2" fmla="val 565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7" name="Gerade Verbindung 96">
              <a:extLst>
                <a:ext uri="{FF2B5EF4-FFF2-40B4-BE49-F238E27FC236}">
                  <a16:creationId xmlns:a16="http://schemas.microsoft.com/office/drawing/2014/main" id="{C1568F65-9647-0060-461A-99D38F35BE3F}"/>
                </a:ext>
              </a:extLst>
            </p:cNvPr>
            <p:cNvCxnSpPr>
              <a:stCxn id="96" idx="2"/>
            </p:cNvCxnSpPr>
            <p:nvPr/>
          </p:nvCxnSpPr>
          <p:spPr>
            <a:xfrm>
              <a:off x="3693290" y="3302064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97">
              <a:extLst>
                <a:ext uri="{FF2B5EF4-FFF2-40B4-BE49-F238E27FC236}">
                  <a16:creationId xmlns:a16="http://schemas.microsoft.com/office/drawing/2014/main" id="{6B25330D-527D-F607-4C63-BDCF25D857CF}"/>
                </a:ext>
              </a:extLst>
            </p:cNvPr>
            <p:cNvCxnSpPr>
              <a:stCxn id="96" idx="2"/>
              <a:endCxn id="94" idx="2"/>
            </p:cNvCxnSpPr>
            <p:nvPr/>
          </p:nvCxnSpPr>
          <p:spPr>
            <a:xfrm flipV="1">
              <a:off x="3745516" y="1256702"/>
              <a:ext cx="2067454" cy="204478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>
              <a:extLst>
                <a:ext uri="{FF2B5EF4-FFF2-40B4-BE49-F238E27FC236}">
                  <a16:creationId xmlns:a16="http://schemas.microsoft.com/office/drawing/2014/main" id="{285B923C-4355-6D89-7231-7595864738B8}"/>
                </a:ext>
              </a:extLst>
            </p:cNvPr>
            <p:cNvCxnSpPr>
              <a:stCxn id="94" idx="2"/>
              <a:endCxn id="95" idx="2"/>
            </p:cNvCxnSpPr>
            <p:nvPr/>
          </p:nvCxnSpPr>
          <p:spPr>
            <a:xfrm>
              <a:off x="5812970" y="1256702"/>
              <a:ext cx="2010358" cy="2026993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6C93E4FE-4C2A-AFD6-3441-6144A29F5054}"/>
              </a:ext>
            </a:extLst>
          </p:cNvPr>
          <p:cNvSpPr txBox="1"/>
          <p:nvPr/>
        </p:nvSpPr>
        <p:spPr>
          <a:xfrm rot="16200000">
            <a:off x="4800107" y="3125337"/>
            <a:ext cx="221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Polarisationsrichtung</a:t>
            </a:r>
          </a:p>
        </p:txBody>
      </p:sp>
    </p:spTree>
    <p:extLst>
      <p:ext uri="{BB962C8B-B14F-4D97-AF65-F5344CB8AC3E}">
        <p14:creationId xmlns:p14="http://schemas.microsoft.com/office/powerpoint/2010/main" val="3047263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458FA54-5B05-E245-8FB6-1DAA2BE7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98" y="567191"/>
            <a:ext cx="7906004" cy="5723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8C88614-B65C-584C-B848-98C7B37635C1}"/>
              </a:ext>
            </a:extLst>
          </p:cNvPr>
          <p:cNvSpPr txBox="1"/>
          <p:nvPr/>
        </p:nvSpPr>
        <p:spPr>
          <a:xfrm>
            <a:off x="2142998" y="1257300"/>
            <a:ext cx="220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Kalander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4BE5DE3E-5193-7446-AAE6-73683E50AAB5}"/>
              </a:ext>
            </a:extLst>
          </p:cNvPr>
          <p:cNvCxnSpPr/>
          <p:nvPr/>
        </p:nvCxnSpPr>
        <p:spPr>
          <a:xfrm>
            <a:off x="7065724" y="3263235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A5D5B171-B2AC-514C-9B8B-D8F2F68757C2}"/>
              </a:ext>
            </a:extLst>
          </p:cNvPr>
          <p:cNvCxnSpPr/>
          <p:nvPr/>
        </p:nvCxnSpPr>
        <p:spPr>
          <a:xfrm>
            <a:off x="7297217" y="3610476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92E5076-D443-FA4D-872B-88D476DAFEBB}"/>
              </a:ext>
            </a:extLst>
          </p:cNvPr>
          <p:cNvCxnSpPr/>
          <p:nvPr/>
        </p:nvCxnSpPr>
        <p:spPr>
          <a:xfrm>
            <a:off x="8107445" y="3216937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DA6F213-A376-D841-A9F9-BE80AA6E02BC}"/>
              </a:ext>
            </a:extLst>
          </p:cNvPr>
          <p:cNvCxnSpPr/>
          <p:nvPr/>
        </p:nvCxnSpPr>
        <p:spPr>
          <a:xfrm>
            <a:off x="7829653" y="3679925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9D2D466B-5CBA-464E-9BFB-B138D5D56F8C}"/>
              </a:ext>
            </a:extLst>
          </p:cNvPr>
          <p:cNvCxnSpPr/>
          <p:nvPr/>
        </p:nvCxnSpPr>
        <p:spPr>
          <a:xfrm>
            <a:off x="8246341" y="3575753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CD3865D-AB41-8749-9B01-A425FF34C177}"/>
              </a:ext>
            </a:extLst>
          </p:cNvPr>
          <p:cNvCxnSpPr/>
          <p:nvPr/>
        </p:nvCxnSpPr>
        <p:spPr>
          <a:xfrm>
            <a:off x="8894524" y="3610477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F9C2E299-8759-1B46-BF80-3F53621E0C02}"/>
              </a:ext>
            </a:extLst>
          </p:cNvPr>
          <p:cNvCxnSpPr/>
          <p:nvPr/>
        </p:nvCxnSpPr>
        <p:spPr>
          <a:xfrm>
            <a:off x="9334362" y="3390558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88BCF73-12F1-6347-B5FC-BD7499964113}"/>
              </a:ext>
            </a:extLst>
          </p:cNvPr>
          <p:cNvCxnSpPr/>
          <p:nvPr/>
        </p:nvCxnSpPr>
        <p:spPr>
          <a:xfrm>
            <a:off x="9056569" y="3216938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FFF6335A-07D5-714A-A8F9-E168D8622F16}"/>
              </a:ext>
            </a:extLst>
          </p:cNvPr>
          <p:cNvCxnSpPr/>
          <p:nvPr/>
        </p:nvCxnSpPr>
        <p:spPr>
          <a:xfrm>
            <a:off x="9554281" y="3575753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C30CDC9-67F4-B54E-A15E-90DD3FE72CC8}"/>
              </a:ext>
            </a:extLst>
          </p:cNvPr>
          <p:cNvCxnSpPr/>
          <p:nvPr/>
        </p:nvCxnSpPr>
        <p:spPr>
          <a:xfrm>
            <a:off x="6143676" y="3202263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9290021E-FC23-6940-8CD7-1290359C33EE}"/>
              </a:ext>
            </a:extLst>
          </p:cNvPr>
          <p:cNvCxnSpPr/>
          <p:nvPr/>
        </p:nvCxnSpPr>
        <p:spPr>
          <a:xfrm>
            <a:off x="6568219" y="3679925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9BF3E6E4-02FD-A341-AE8F-3A7E6F492826}"/>
              </a:ext>
            </a:extLst>
          </p:cNvPr>
          <p:cNvCxnSpPr/>
          <p:nvPr/>
        </p:nvCxnSpPr>
        <p:spPr>
          <a:xfrm>
            <a:off x="6116600" y="3587326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19670F4C-7089-D344-9DC5-AF2AD87A7184}"/>
              </a:ext>
            </a:extLst>
          </p:cNvPr>
          <p:cNvCxnSpPr/>
          <p:nvPr/>
        </p:nvCxnSpPr>
        <p:spPr>
          <a:xfrm>
            <a:off x="5931405" y="3378981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42DF627-07FA-4247-841C-6A4E05D21876}"/>
              </a:ext>
            </a:extLst>
          </p:cNvPr>
          <p:cNvCxnSpPr/>
          <p:nvPr/>
        </p:nvCxnSpPr>
        <p:spPr>
          <a:xfrm>
            <a:off x="6715176" y="3451325"/>
            <a:ext cx="424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858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73B64DF-BBDC-1844-9C3E-14FFA1C20B5E}"/>
              </a:ext>
            </a:extLst>
          </p:cNvPr>
          <p:cNvSpPr/>
          <p:nvPr/>
        </p:nvSpPr>
        <p:spPr>
          <a:xfrm>
            <a:off x="3804558" y="604157"/>
            <a:ext cx="5323114" cy="53231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7827466-1506-CC47-BC60-973834E5C907}"/>
              </a:ext>
            </a:extLst>
          </p:cNvPr>
          <p:cNvGrpSpPr/>
          <p:nvPr/>
        </p:nvGrpSpPr>
        <p:grpSpPr>
          <a:xfrm rot="5400000">
            <a:off x="1681843" y="2726871"/>
            <a:ext cx="5323114" cy="1077686"/>
            <a:chOff x="3804559" y="604157"/>
            <a:chExt cx="5323114" cy="107768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9FCE7E6-296F-394E-879E-57537732D94C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C78FC52F-28E3-DB41-B169-39D44554B5C5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7AFCFA14-BD7E-324E-B306-08E6C105EFF7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48DDE42F-26DF-AF41-91DF-2CC91134CE4B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0C1FC7EB-7631-9947-A0B2-4F8EF20DBE26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96C117EC-725B-7E44-9E74-E07802BECE42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87136AA0-5E9D-6C44-B7CC-AD38B1269BC4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2B9ABA57-AB5C-9A4C-B72C-FA67A916C5BC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63BF6694-9FA3-A94F-9AE5-61B01C04DDBF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7DE76D2F-D88A-BD45-A3FE-CAF1931192CD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4B265590-052E-4044-A548-DE0F565E00F4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F31D106F-BC62-6042-8F1B-60608E120785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C3A4A1A-55BD-8041-89C4-D286C55458B7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D0BEEE9D-515F-2E4B-A187-748000F8907E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F54BE3C-F355-2747-9416-E37F33435F28}"/>
                </a:ext>
              </a:extLst>
            </p:cNvPr>
            <p:cNvCxnSpPr/>
            <p:nvPr/>
          </p:nvCxnSpPr>
          <p:spPr>
            <a:xfrm>
              <a:off x="4833258" y="13879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AF55AB3-B2F0-DD4F-B294-2266DF01A0BE}"/>
              </a:ext>
            </a:extLst>
          </p:cNvPr>
          <p:cNvGrpSpPr/>
          <p:nvPr/>
        </p:nvGrpSpPr>
        <p:grpSpPr>
          <a:xfrm>
            <a:off x="3804559" y="604157"/>
            <a:ext cx="5323114" cy="1077686"/>
            <a:chOff x="3804559" y="604157"/>
            <a:chExt cx="5323114" cy="107768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9484DE3-A1AF-F74D-8C3C-33519FD41848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7A2B1239-8660-EB4D-8369-35366D47D840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5860D0B4-29D5-FB4A-AD44-E3FC57962AB7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47837183-3AED-4745-B5FB-7353428D7835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8C8080CB-689E-3E4F-A3A4-DBB5DFF29924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CF11F1E3-59A5-3C41-9AB7-9CE1E3FB2A22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3168890B-1F43-B64D-920E-6F4933F6900A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F21891BF-A4EB-7D4E-B4E9-24326E035362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E8400DF3-9777-8E41-AFFF-416E515C9948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C49AFA4D-1066-394E-B206-BE41E442ACFE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5E7C7AC4-4842-6541-858B-C7A3DD1C4472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1C4DF28D-3610-804A-917F-812916D8499C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4C23423-8DD1-2142-A3A0-81BFF2778104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CCA171A8-F702-4F42-9087-27BCE0B8F0E4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EF92FA8B-302E-7A41-991D-1E9A1A3212A4}"/>
                </a:ext>
              </a:extLst>
            </p:cNvPr>
            <p:cNvCxnSpPr/>
            <p:nvPr/>
          </p:nvCxnSpPr>
          <p:spPr>
            <a:xfrm>
              <a:off x="4310743" y="10940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F7F5140E-737E-3B46-8B80-8B2F7EA4C394}"/>
                </a:ext>
              </a:extLst>
            </p:cNvPr>
            <p:cNvCxnSpPr/>
            <p:nvPr/>
          </p:nvCxnSpPr>
          <p:spPr>
            <a:xfrm>
              <a:off x="4261756" y="1371601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54752141-6C37-1743-912A-7D47623CFA6E}"/>
                </a:ext>
              </a:extLst>
            </p:cNvPr>
            <p:cNvCxnSpPr/>
            <p:nvPr/>
          </p:nvCxnSpPr>
          <p:spPr>
            <a:xfrm>
              <a:off x="4947557" y="12409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A381DF39-5F5D-554C-95A9-CA7C7686CAC0}"/>
                </a:ext>
              </a:extLst>
            </p:cNvPr>
            <p:cNvCxnSpPr/>
            <p:nvPr/>
          </p:nvCxnSpPr>
          <p:spPr>
            <a:xfrm>
              <a:off x="4065814" y="8654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D7A1A4FB-B11A-4145-9AA5-19C098A4C060}"/>
                </a:ext>
              </a:extLst>
            </p:cNvPr>
            <p:cNvCxnSpPr/>
            <p:nvPr/>
          </p:nvCxnSpPr>
          <p:spPr>
            <a:xfrm>
              <a:off x="3918857" y="12246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0036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58B1F45-69B6-154A-B181-39DCA8EDED30}"/>
              </a:ext>
            </a:extLst>
          </p:cNvPr>
          <p:cNvSpPr/>
          <p:nvPr/>
        </p:nvSpPr>
        <p:spPr>
          <a:xfrm>
            <a:off x="3494314" y="326571"/>
            <a:ext cx="5910943" cy="5894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73B64DF-BBDC-1844-9C3E-14FFA1C20B5E}"/>
              </a:ext>
            </a:extLst>
          </p:cNvPr>
          <p:cNvSpPr/>
          <p:nvPr/>
        </p:nvSpPr>
        <p:spPr>
          <a:xfrm>
            <a:off x="3804558" y="604157"/>
            <a:ext cx="5323114" cy="53231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7827466-1506-CC47-BC60-973834E5C907}"/>
              </a:ext>
            </a:extLst>
          </p:cNvPr>
          <p:cNvGrpSpPr/>
          <p:nvPr/>
        </p:nvGrpSpPr>
        <p:grpSpPr>
          <a:xfrm rot="5400000">
            <a:off x="1681843" y="2726871"/>
            <a:ext cx="5323114" cy="1077686"/>
            <a:chOff x="3804559" y="604157"/>
            <a:chExt cx="5323114" cy="107768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9FCE7E6-296F-394E-879E-57537732D94C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C78FC52F-28E3-DB41-B169-39D44554B5C5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7AFCFA14-BD7E-324E-B306-08E6C105EFF7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48DDE42F-26DF-AF41-91DF-2CC91134CE4B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0C1FC7EB-7631-9947-A0B2-4F8EF20DBE26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96C117EC-725B-7E44-9E74-E07802BECE42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87136AA0-5E9D-6C44-B7CC-AD38B1269BC4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2B9ABA57-AB5C-9A4C-B72C-FA67A916C5BC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63BF6694-9FA3-A94F-9AE5-61B01C04DDBF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7DE76D2F-D88A-BD45-A3FE-CAF1931192CD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4B265590-052E-4044-A548-DE0F565E00F4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F31D106F-BC62-6042-8F1B-60608E120785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C3A4A1A-55BD-8041-89C4-D286C55458B7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D0BEEE9D-515F-2E4B-A187-748000F8907E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F54BE3C-F355-2747-9416-E37F33435F28}"/>
                </a:ext>
              </a:extLst>
            </p:cNvPr>
            <p:cNvCxnSpPr/>
            <p:nvPr/>
          </p:nvCxnSpPr>
          <p:spPr>
            <a:xfrm>
              <a:off x="4833258" y="13879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AF55AB3-B2F0-DD4F-B294-2266DF01A0BE}"/>
              </a:ext>
            </a:extLst>
          </p:cNvPr>
          <p:cNvGrpSpPr/>
          <p:nvPr/>
        </p:nvGrpSpPr>
        <p:grpSpPr>
          <a:xfrm>
            <a:off x="3804559" y="604157"/>
            <a:ext cx="5323114" cy="1077686"/>
            <a:chOff x="3804559" y="604157"/>
            <a:chExt cx="5323114" cy="107768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9484DE3-A1AF-F74D-8C3C-33519FD41848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7A2B1239-8660-EB4D-8369-35366D47D840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5860D0B4-29D5-FB4A-AD44-E3FC57962AB7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47837183-3AED-4745-B5FB-7353428D7835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8C8080CB-689E-3E4F-A3A4-DBB5DFF29924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CF11F1E3-59A5-3C41-9AB7-9CE1E3FB2A22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3168890B-1F43-B64D-920E-6F4933F6900A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F21891BF-A4EB-7D4E-B4E9-24326E035362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E8400DF3-9777-8E41-AFFF-416E515C9948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C49AFA4D-1066-394E-B206-BE41E442ACFE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5E7C7AC4-4842-6541-858B-C7A3DD1C4472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1C4DF28D-3610-804A-917F-812916D8499C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4C23423-8DD1-2142-A3A0-81BFF2778104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CCA171A8-F702-4F42-9087-27BCE0B8F0E4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EF92FA8B-302E-7A41-991D-1E9A1A3212A4}"/>
                </a:ext>
              </a:extLst>
            </p:cNvPr>
            <p:cNvCxnSpPr/>
            <p:nvPr/>
          </p:nvCxnSpPr>
          <p:spPr>
            <a:xfrm>
              <a:off x="4310743" y="10940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F7F5140E-737E-3B46-8B80-8B2F7EA4C394}"/>
                </a:ext>
              </a:extLst>
            </p:cNvPr>
            <p:cNvCxnSpPr/>
            <p:nvPr/>
          </p:nvCxnSpPr>
          <p:spPr>
            <a:xfrm>
              <a:off x="4261756" y="1371601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54752141-6C37-1743-912A-7D47623CFA6E}"/>
                </a:ext>
              </a:extLst>
            </p:cNvPr>
            <p:cNvCxnSpPr/>
            <p:nvPr/>
          </p:nvCxnSpPr>
          <p:spPr>
            <a:xfrm>
              <a:off x="4947557" y="12409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A381DF39-5F5D-554C-95A9-CA7C7686CAC0}"/>
                </a:ext>
              </a:extLst>
            </p:cNvPr>
            <p:cNvCxnSpPr/>
            <p:nvPr/>
          </p:nvCxnSpPr>
          <p:spPr>
            <a:xfrm>
              <a:off x="4065814" y="8654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D7A1A4FB-B11A-4145-9AA5-19C098A4C060}"/>
                </a:ext>
              </a:extLst>
            </p:cNvPr>
            <p:cNvCxnSpPr/>
            <p:nvPr/>
          </p:nvCxnSpPr>
          <p:spPr>
            <a:xfrm>
              <a:off x="3918857" y="12246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283AA82-9F50-6B4F-A446-55116751F4DB}"/>
              </a:ext>
            </a:extLst>
          </p:cNvPr>
          <p:cNvCxnSpPr>
            <a:cxnSpLocks/>
          </p:cNvCxnSpPr>
          <p:nvPr/>
        </p:nvCxnSpPr>
        <p:spPr>
          <a:xfrm>
            <a:off x="5656716" y="1451381"/>
            <a:ext cx="2413680" cy="8014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7395D709-0BAA-8747-9003-EA412D822B11}"/>
              </a:ext>
            </a:extLst>
          </p:cNvPr>
          <p:cNvSpPr txBox="1"/>
          <p:nvPr/>
        </p:nvSpPr>
        <p:spPr>
          <a:xfrm>
            <a:off x="5878789" y="1108622"/>
            <a:ext cx="2209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Polarisationsrichtung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825D8787-9C5C-1947-9B04-4E5C2D497CFB}"/>
              </a:ext>
            </a:extLst>
          </p:cNvPr>
          <p:cNvCxnSpPr>
            <a:cxnSpLocks/>
          </p:cNvCxnSpPr>
          <p:nvPr/>
        </p:nvCxnSpPr>
        <p:spPr>
          <a:xfrm flipV="1">
            <a:off x="5672516" y="342672"/>
            <a:ext cx="1148081" cy="109432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CE5C5E80-ADBA-9A4D-B20B-879B07C0BC8B}"/>
              </a:ext>
            </a:extLst>
          </p:cNvPr>
          <p:cNvCxnSpPr>
            <a:cxnSpLocks/>
          </p:cNvCxnSpPr>
          <p:nvPr/>
        </p:nvCxnSpPr>
        <p:spPr>
          <a:xfrm>
            <a:off x="5636452" y="1436997"/>
            <a:ext cx="991270" cy="112969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D6346E46-4E0C-B84F-A00B-1BBFCB4E1D0B}"/>
              </a:ext>
            </a:extLst>
          </p:cNvPr>
          <p:cNvCxnSpPr>
            <a:cxnSpLocks/>
          </p:cNvCxnSpPr>
          <p:nvPr/>
        </p:nvCxnSpPr>
        <p:spPr>
          <a:xfrm>
            <a:off x="6845735" y="310773"/>
            <a:ext cx="1115535" cy="1194695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A438AE66-389C-D545-9F2A-F845CDB26956}"/>
              </a:ext>
            </a:extLst>
          </p:cNvPr>
          <p:cNvCxnSpPr>
            <a:cxnSpLocks/>
          </p:cNvCxnSpPr>
          <p:nvPr/>
        </p:nvCxnSpPr>
        <p:spPr>
          <a:xfrm flipV="1">
            <a:off x="6632379" y="1469572"/>
            <a:ext cx="1368621" cy="1089666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1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58B1F45-69B6-154A-B181-39DCA8EDED30}"/>
              </a:ext>
            </a:extLst>
          </p:cNvPr>
          <p:cNvSpPr/>
          <p:nvPr/>
        </p:nvSpPr>
        <p:spPr>
          <a:xfrm>
            <a:off x="3494314" y="326571"/>
            <a:ext cx="5910943" cy="5894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73B64DF-BBDC-1844-9C3E-14FFA1C20B5E}"/>
              </a:ext>
            </a:extLst>
          </p:cNvPr>
          <p:cNvSpPr/>
          <p:nvPr/>
        </p:nvSpPr>
        <p:spPr>
          <a:xfrm>
            <a:off x="3804558" y="604157"/>
            <a:ext cx="5323114" cy="53231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7827466-1506-CC47-BC60-973834E5C907}"/>
              </a:ext>
            </a:extLst>
          </p:cNvPr>
          <p:cNvGrpSpPr/>
          <p:nvPr/>
        </p:nvGrpSpPr>
        <p:grpSpPr>
          <a:xfrm rot="5400000">
            <a:off x="1681843" y="2726871"/>
            <a:ext cx="5323114" cy="1077686"/>
            <a:chOff x="3804559" y="604157"/>
            <a:chExt cx="5323114" cy="107768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9FCE7E6-296F-394E-879E-57537732D94C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C78FC52F-28E3-DB41-B169-39D44554B5C5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7AFCFA14-BD7E-324E-B306-08E6C105EFF7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48DDE42F-26DF-AF41-91DF-2CC91134CE4B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0C1FC7EB-7631-9947-A0B2-4F8EF20DBE26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96C117EC-725B-7E44-9E74-E07802BECE42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87136AA0-5E9D-6C44-B7CC-AD38B1269BC4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2B9ABA57-AB5C-9A4C-B72C-FA67A916C5BC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63BF6694-9FA3-A94F-9AE5-61B01C04DDBF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7DE76D2F-D88A-BD45-A3FE-CAF1931192CD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4B265590-052E-4044-A548-DE0F565E00F4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F31D106F-BC62-6042-8F1B-60608E120785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3C3A4A1A-55BD-8041-89C4-D286C55458B7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D0BEEE9D-515F-2E4B-A187-748000F8907E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F54BE3C-F355-2747-9416-E37F33435F28}"/>
                </a:ext>
              </a:extLst>
            </p:cNvPr>
            <p:cNvCxnSpPr/>
            <p:nvPr/>
          </p:nvCxnSpPr>
          <p:spPr>
            <a:xfrm>
              <a:off x="4833258" y="13879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AF55AB3-B2F0-DD4F-B294-2266DF01A0BE}"/>
              </a:ext>
            </a:extLst>
          </p:cNvPr>
          <p:cNvGrpSpPr/>
          <p:nvPr/>
        </p:nvGrpSpPr>
        <p:grpSpPr>
          <a:xfrm>
            <a:off x="3804559" y="604157"/>
            <a:ext cx="5323114" cy="1077686"/>
            <a:chOff x="3804559" y="604157"/>
            <a:chExt cx="5323114" cy="107768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9484DE3-A1AF-F74D-8C3C-33519FD41848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7A2B1239-8660-EB4D-8369-35366D47D840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5860D0B4-29D5-FB4A-AD44-E3FC57962AB7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47837183-3AED-4745-B5FB-7353428D7835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8C8080CB-689E-3E4F-A3A4-DBB5DFF29924}"/>
                </a:ext>
              </a:extLst>
            </p:cNvPr>
            <p:cNvCxnSpPr/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CF11F1E3-59A5-3C41-9AB7-9CE1E3FB2A22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3168890B-1F43-B64D-920E-6F4933F6900A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F21891BF-A4EB-7D4E-B4E9-24326E035362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E8400DF3-9777-8E41-AFFF-416E515C9948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C49AFA4D-1066-394E-B206-BE41E442ACFE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5E7C7AC4-4842-6541-858B-C7A3DD1C4472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1C4DF28D-3610-804A-917F-812916D8499C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4C23423-8DD1-2142-A3A0-81BFF2778104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CCA171A8-F702-4F42-9087-27BCE0B8F0E4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>
              <a:extLst>
                <a:ext uri="{FF2B5EF4-FFF2-40B4-BE49-F238E27FC236}">
                  <a16:creationId xmlns:a16="http://schemas.microsoft.com/office/drawing/2014/main" id="{EF92FA8B-302E-7A41-991D-1E9A1A3212A4}"/>
                </a:ext>
              </a:extLst>
            </p:cNvPr>
            <p:cNvCxnSpPr/>
            <p:nvPr/>
          </p:nvCxnSpPr>
          <p:spPr>
            <a:xfrm>
              <a:off x="4310743" y="10940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F7F5140E-737E-3B46-8B80-8B2F7EA4C394}"/>
                </a:ext>
              </a:extLst>
            </p:cNvPr>
            <p:cNvCxnSpPr/>
            <p:nvPr/>
          </p:nvCxnSpPr>
          <p:spPr>
            <a:xfrm>
              <a:off x="4261756" y="1371601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54752141-6C37-1743-912A-7D47623CFA6E}"/>
                </a:ext>
              </a:extLst>
            </p:cNvPr>
            <p:cNvCxnSpPr/>
            <p:nvPr/>
          </p:nvCxnSpPr>
          <p:spPr>
            <a:xfrm>
              <a:off x="4947557" y="12409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A381DF39-5F5D-554C-95A9-CA7C7686CAC0}"/>
                </a:ext>
              </a:extLst>
            </p:cNvPr>
            <p:cNvCxnSpPr/>
            <p:nvPr/>
          </p:nvCxnSpPr>
          <p:spPr>
            <a:xfrm>
              <a:off x="4065814" y="86541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D7A1A4FB-B11A-4145-9AA5-19C098A4C060}"/>
                </a:ext>
              </a:extLst>
            </p:cNvPr>
            <p:cNvCxnSpPr/>
            <p:nvPr/>
          </p:nvCxnSpPr>
          <p:spPr>
            <a:xfrm>
              <a:off x="3918857" y="12246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283AA82-9F50-6B4F-A446-55116751F4DB}"/>
              </a:ext>
            </a:extLst>
          </p:cNvPr>
          <p:cNvCxnSpPr>
            <a:cxnSpLocks/>
          </p:cNvCxnSpPr>
          <p:nvPr/>
        </p:nvCxnSpPr>
        <p:spPr>
          <a:xfrm>
            <a:off x="5355771" y="2122712"/>
            <a:ext cx="2996293" cy="16331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6D04BA19-5844-054C-B689-AA6FC95E608E}"/>
              </a:ext>
            </a:extLst>
          </p:cNvPr>
          <p:cNvSpPr txBox="1"/>
          <p:nvPr/>
        </p:nvSpPr>
        <p:spPr>
          <a:xfrm>
            <a:off x="5208813" y="2253342"/>
            <a:ext cx="328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Polarisationsrichtung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EFFC450-51E3-CC4F-BAA8-B0551A815641}"/>
              </a:ext>
            </a:extLst>
          </p:cNvPr>
          <p:cNvSpPr/>
          <p:nvPr/>
        </p:nvSpPr>
        <p:spPr>
          <a:xfrm>
            <a:off x="3497501" y="318406"/>
            <a:ext cx="5910943" cy="58946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772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73B64DF-BBDC-1844-9C3E-14FFA1C20B5E}"/>
              </a:ext>
            </a:extLst>
          </p:cNvPr>
          <p:cNvSpPr/>
          <p:nvPr/>
        </p:nvSpPr>
        <p:spPr>
          <a:xfrm>
            <a:off x="3804558" y="604157"/>
            <a:ext cx="5323114" cy="53231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999D7F5-0DEB-324F-A460-B2580541F116}"/>
              </a:ext>
            </a:extLst>
          </p:cNvPr>
          <p:cNvGrpSpPr/>
          <p:nvPr/>
        </p:nvGrpSpPr>
        <p:grpSpPr>
          <a:xfrm rot="2857916">
            <a:off x="3612295" y="2618792"/>
            <a:ext cx="5323114" cy="1077686"/>
            <a:chOff x="3804559" y="604157"/>
            <a:chExt cx="5323114" cy="1077686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37930F8A-47D6-6940-97C2-B8DEBA7FAD52}"/>
                </a:ext>
              </a:extLst>
            </p:cNvPr>
            <p:cNvSpPr/>
            <p:nvPr/>
          </p:nvSpPr>
          <p:spPr>
            <a:xfrm>
              <a:off x="3804559" y="604157"/>
              <a:ext cx="5323114" cy="10776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25D07D62-F867-AB42-9902-B6D2DD341797}"/>
                </a:ext>
              </a:extLst>
            </p:cNvPr>
            <p:cNvCxnSpPr/>
            <p:nvPr/>
          </p:nvCxnSpPr>
          <p:spPr>
            <a:xfrm>
              <a:off x="5421086" y="10450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D735823C-7A81-734A-9E2D-581B553AF3CD}"/>
                </a:ext>
              </a:extLst>
            </p:cNvPr>
            <p:cNvCxnSpPr/>
            <p:nvPr/>
          </p:nvCxnSpPr>
          <p:spPr>
            <a:xfrm>
              <a:off x="6155871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C860D414-68C6-1C4C-A1E3-1642FC3C2F25}"/>
                </a:ext>
              </a:extLst>
            </p:cNvPr>
            <p:cNvCxnSpPr/>
            <p:nvPr/>
          </p:nvCxnSpPr>
          <p:spPr>
            <a:xfrm>
              <a:off x="6417128" y="7837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EB07B318-006C-204B-B03F-46804DCE9DA7}"/>
                </a:ext>
              </a:extLst>
            </p:cNvPr>
            <p:cNvCxnSpPr/>
            <p:nvPr/>
          </p:nvCxnSpPr>
          <p:spPr>
            <a:xfrm>
              <a:off x="6776357" y="1110344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27D71D10-6D9C-7245-8BF3-5F38B8A5C28E}"/>
                </a:ext>
              </a:extLst>
            </p:cNvPr>
            <p:cNvCxnSpPr>
              <a:cxnSpLocks/>
            </p:cNvCxnSpPr>
            <p:nvPr/>
          </p:nvCxnSpPr>
          <p:spPr>
            <a:xfrm>
              <a:off x="5012871" y="832758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A2F136C3-353E-E847-95C0-B2DA66CC7BCA}"/>
                </a:ext>
              </a:extLst>
            </p:cNvPr>
            <p:cNvCxnSpPr/>
            <p:nvPr/>
          </p:nvCxnSpPr>
          <p:spPr>
            <a:xfrm>
              <a:off x="5421085" y="145324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>
              <a:extLst>
                <a:ext uri="{FF2B5EF4-FFF2-40B4-BE49-F238E27FC236}">
                  <a16:creationId xmlns:a16="http://schemas.microsoft.com/office/drawing/2014/main" id="{76713059-A690-B741-BE3D-02118868110F}"/>
                </a:ext>
              </a:extLst>
            </p:cNvPr>
            <p:cNvCxnSpPr/>
            <p:nvPr/>
          </p:nvCxnSpPr>
          <p:spPr>
            <a:xfrm>
              <a:off x="6645728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8E53B51B-E812-6440-B3C3-2DAA907BBE11}"/>
                </a:ext>
              </a:extLst>
            </p:cNvPr>
            <p:cNvCxnSpPr/>
            <p:nvPr/>
          </p:nvCxnSpPr>
          <p:spPr>
            <a:xfrm>
              <a:off x="7331528" y="930730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>
              <a:extLst>
                <a:ext uri="{FF2B5EF4-FFF2-40B4-BE49-F238E27FC236}">
                  <a16:creationId xmlns:a16="http://schemas.microsoft.com/office/drawing/2014/main" id="{2CA9D1BB-9A33-9849-BE33-E105338D070F}"/>
                </a:ext>
              </a:extLst>
            </p:cNvPr>
            <p:cNvCxnSpPr/>
            <p:nvPr/>
          </p:nvCxnSpPr>
          <p:spPr>
            <a:xfrm>
              <a:off x="7413171" y="13226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9E9B9A40-8AE6-844F-914E-CF3A4AA28846}"/>
                </a:ext>
              </a:extLst>
            </p:cNvPr>
            <p:cNvCxnSpPr/>
            <p:nvPr/>
          </p:nvCxnSpPr>
          <p:spPr>
            <a:xfrm>
              <a:off x="8001000" y="75111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>
              <a:extLst>
                <a:ext uri="{FF2B5EF4-FFF2-40B4-BE49-F238E27FC236}">
                  <a16:creationId xmlns:a16="http://schemas.microsoft.com/office/drawing/2014/main" id="{412E46A8-E294-B34B-9BA3-A09B2F421C81}"/>
                </a:ext>
              </a:extLst>
            </p:cNvPr>
            <p:cNvCxnSpPr/>
            <p:nvPr/>
          </p:nvCxnSpPr>
          <p:spPr>
            <a:xfrm>
              <a:off x="8164286" y="119198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45305C49-FB74-A34E-A5D7-EA28BE08EC6C}"/>
                </a:ext>
              </a:extLst>
            </p:cNvPr>
            <p:cNvCxnSpPr/>
            <p:nvPr/>
          </p:nvCxnSpPr>
          <p:spPr>
            <a:xfrm>
              <a:off x="8409215" y="914403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>
              <a:extLst>
                <a:ext uri="{FF2B5EF4-FFF2-40B4-BE49-F238E27FC236}">
                  <a16:creationId xmlns:a16="http://schemas.microsoft.com/office/drawing/2014/main" id="{568D19C3-CA88-4248-AAC1-2BDA2DB72CE0}"/>
                </a:ext>
              </a:extLst>
            </p:cNvPr>
            <p:cNvCxnSpPr/>
            <p:nvPr/>
          </p:nvCxnSpPr>
          <p:spPr>
            <a:xfrm>
              <a:off x="8082643" y="1469572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>
              <a:extLst>
                <a:ext uri="{FF2B5EF4-FFF2-40B4-BE49-F238E27FC236}">
                  <a16:creationId xmlns:a16="http://schemas.microsoft.com/office/drawing/2014/main" id="{55A9D0EB-C05C-014A-9B32-A71B3283FEF9}"/>
                </a:ext>
              </a:extLst>
            </p:cNvPr>
            <p:cNvCxnSpPr/>
            <p:nvPr/>
          </p:nvCxnSpPr>
          <p:spPr>
            <a:xfrm>
              <a:off x="4833258" y="1387929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>
              <a:extLst>
                <a:ext uri="{FF2B5EF4-FFF2-40B4-BE49-F238E27FC236}">
                  <a16:creationId xmlns:a16="http://schemas.microsoft.com/office/drawing/2014/main" id="{835248D3-C22D-E846-9B51-2C717CA3249E}"/>
                </a:ext>
              </a:extLst>
            </p:cNvPr>
            <p:cNvCxnSpPr>
              <a:cxnSpLocks/>
            </p:cNvCxnSpPr>
            <p:nvPr/>
          </p:nvCxnSpPr>
          <p:spPr>
            <a:xfrm>
              <a:off x="4123173" y="838981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6163370A-8B81-1A42-BD1E-A9FBA4F7BD3C}"/>
                </a:ext>
              </a:extLst>
            </p:cNvPr>
            <p:cNvCxnSpPr>
              <a:cxnSpLocks/>
            </p:cNvCxnSpPr>
            <p:nvPr/>
          </p:nvCxnSpPr>
          <p:spPr>
            <a:xfrm>
              <a:off x="4400645" y="1092066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>
              <a:extLst>
                <a:ext uri="{FF2B5EF4-FFF2-40B4-BE49-F238E27FC236}">
                  <a16:creationId xmlns:a16="http://schemas.microsoft.com/office/drawing/2014/main" id="{9048A81B-CC51-304F-9103-3D55C671AB6D}"/>
                </a:ext>
              </a:extLst>
            </p:cNvPr>
            <p:cNvCxnSpPr>
              <a:cxnSpLocks/>
            </p:cNvCxnSpPr>
            <p:nvPr/>
          </p:nvCxnSpPr>
          <p:spPr>
            <a:xfrm>
              <a:off x="3998152" y="1387965"/>
              <a:ext cx="4245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A52F7135-EB03-0648-A3B7-F0B4BB8370A5}"/>
              </a:ext>
            </a:extLst>
          </p:cNvPr>
          <p:cNvCxnSpPr>
            <a:cxnSpLocks/>
          </p:cNvCxnSpPr>
          <p:nvPr/>
        </p:nvCxnSpPr>
        <p:spPr>
          <a:xfrm>
            <a:off x="6147904" y="2924771"/>
            <a:ext cx="2317661" cy="30741"/>
          </a:xfrm>
          <a:prstGeom prst="straightConnector1">
            <a:avLst/>
          </a:prstGeom>
          <a:ln w="762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:a16="http://schemas.microsoft.com/office/drawing/2014/main" id="{5782A97A-A8CD-164F-A27F-A35ED1139932}"/>
              </a:ext>
            </a:extLst>
          </p:cNvPr>
          <p:cNvSpPr txBox="1"/>
          <p:nvPr/>
        </p:nvSpPr>
        <p:spPr>
          <a:xfrm>
            <a:off x="6364926" y="2578608"/>
            <a:ext cx="2209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Polarisationsrichtung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1B7238BC-E09B-004E-B7A3-0F98B72F7D29}"/>
              </a:ext>
            </a:extLst>
          </p:cNvPr>
          <p:cNvCxnSpPr>
            <a:cxnSpLocks/>
          </p:cNvCxnSpPr>
          <p:nvPr/>
        </p:nvCxnSpPr>
        <p:spPr>
          <a:xfrm flipV="1">
            <a:off x="6158653" y="1812658"/>
            <a:ext cx="1148081" cy="109432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520CF8B0-BBDB-5743-B3D0-508CB6FF037B}"/>
              </a:ext>
            </a:extLst>
          </p:cNvPr>
          <p:cNvCxnSpPr>
            <a:cxnSpLocks/>
          </p:cNvCxnSpPr>
          <p:nvPr/>
        </p:nvCxnSpPr>
        <p:spPr>
          <a:xfrm>
            <a:off x="6122589" y="2906983"/>
            <a:ext cx="991270" cy="112969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46B61319-6DCC-BE4F-87EB-0C6026304C95}"/>
              </a:ext>
            </a:extLst>
          </p:cNvPr>
          <p:cNvCxnSpPr>
            <a:cxnSpLocks/>
          </p:cNvCxnSpPr>
          <p:nvPr/>
        </p:nvCxnSpPr>
        <p:spPr>
          <a:xfrm>
            <a:off x="7331872" y="1780759"/>
            <a:ext cx="1115535" cy="1194695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33D13D48-C746-1C44-92CE-79356874906A}"/>
              </a:ext>
            </a:extLst>
          </p:cNvPr>
          <p:cNvCxnSpPr>
            <a:cxnSpLocks/>
          </p:cNvCxnSpPr>
          <p:nvPr/>
        </p:nvCxnSpPr>
        <p:spPr>
          <a:xfrm flipV="1">
            <a:off x="7118516" y="2940141"/>
            <a:ext cx="1355765" cy="1089083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526B1057-5978-DA49-B74E-4B4B51DE0186}"/>
              </a:ext>
            </a:extLst>
          </p:cNvPr>
          <p:cNvSpPr txBox="1"/>
          <p:nvPr/>
        </p:nvSpPr>
        <p:spPr>
          <a:xfrm>
            <a:off x="4057810" y="4204005"/>
            <a:ext cx="2805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v</a:t>
            </a:r>
            <a:r>
              <a:rPr lang="de-DE" sz="2800" baseline="-25000" dirty="0" err="1"/>
              <a:t>senkrecht</a:t>
            </a:r>
            <a:r>
              <a:rPr lang="de-DE" sz="2800" baseline="-25000" dirty="0"/>
              <a:t>   </a:t>
            </a:r>
            <a:r>
              <a:rPr lang="de-DE" sz="2800" dirty="0"/>
              <a:t>≠</a:t>
            </a:r>
            <a:r>
              <a:rPr lang="de-DE" sz="2800" baseline="-25000" dirty="0"/>
              <a:t>  </a:t>
            </a:r>
            <a:r>
              <a:rPr lang="de-DE" sz="2800" dirty="0" err="1"/>
              <a:t>v</a:t>
            </a:r>
            <a:r>
              <a:rPr lang="de-DE" sz="2800" baseline="-25000" dirty="0" err="1"/>
              <a:t>parallel</a:t>
            </a:r>
            <a:endParaRPr lang="de-DE" sz="2800" baseline="-25000" dirty="0"/>
          </a:p>
          <a:p>
            <a:r>
              <a:rPr lang="de-DE" sz="2800" baseline="-25000" dirty="0">
                <a:sym typeface="Wingdings" pitchFamily="2" charset="2"/>
              </a:rPr>
              <a:t> </a:t>
            </a:r>
            <a:r>
              <a:rPr lang="de-DE" sz="2800" baseline="-25000" dirty="0"/>
              <a:t>Phasenverschiebung</a:t>
            </a:r>
          </a:p>
          <a:p>
            <a:r>
              <a:rPr lang="de-DE" sz="2800" baseline="-25000" dirty="0"/>
              <a:t>Keine lineare Polarisation</a:t>
            </a:r>
          </a:p>
          <a:p>
            <a:r>
              <a:rPr lang="de-DE" sz="2800" baseline="-25000" dirty="0"/>
              <a:t>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9240F72-4FA5-7244-8234-9AD3AFCAE06A}"/>
              </a:ext>
            </a:extLst>
          </p:cNvPr>
          <p:cNvSpPr/>
          <p:nvPr/>
        </p:nvSpPr>
        <p:spPr>
          <a:xfrm rot="19120704" flipH="1">
            <a:off x="6157245" y="1753264"/>
            <a:ext cx="1430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v</a:t>
            </a:r>
            <a:r>
              <a:rPr lang="de-DE" baseline="-25000" dirty="0" err="1"/>
              <a:t>senkrecht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EC24333-FB9B-BF47-A073-65FFA8227F61}"/>
              </a:ext>
            </a:extLst>
          </p:cNvPr>
          <p:cNvSpPr/>
          <p:nvPr/>
        </p:nvSpPr>
        <p:spPr>
          <a:xfrm rot="2881366">
            <a:off x="6337180" y="3544644"/>
            <a:ext cx="78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-25000" dirty="0"/>
              <a:t> </a:t>
            </a:r>
            <a:r>
              <a:rPr lang="de-DE" dirty="0" err="1"/>
              <a:t>v</a:t>
            </a:r>
            <a:r>
              <a:rPr lang="de-DE" baseline="-25000" dirty="0" err="1"/>
              <a:t>parallel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229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1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73B64DF-BBDC-1844-9C3E-14FFA1C20B5E}"/>
              </a:ext>
            </a:extLst>
          </p:cNvPr>
          <p:cNvSpPr/>
          <p:nvPr/>
        </p:nvSpPr>
        <p:spPr>
          <a:xfrm>
            <a:off x="3804558" y="604157"/>
            <a:ext cx="5323114" cy="532311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8A1DA5B-85C1-124E-B671-4129D3FAF00E}"/>
              </a:ext>
            </a:extLst>
          </p:cNvPr>
          <p:cNvSpPr/>
          <p:nvPr/>
        </p:nvSpPr>
        <p:spPr>
          <a:xfrm>
            <a:off x="3804558" y="604157"/>
            <a:ext cx="5323114" cy="107768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394AAD-8663-674F-AB44-FD3725B4D490}"/>
              </a:ext>
            </a:extLst>
          </p:cNvPr>
          <p:cNvSpPr/>
          <p:nvPr/>
        </p:nvSpPr>
        <p:spPr>
          <a:xfrm rot="5400000">
            <a:off x="1681844" y="2773763"/>
            <a:ext cx="5323114" cy="107768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7930F8A-47D6-6940-97C2-B8DEBA7FAD52}"/>
              </a:ext>
            </a:extLst>
          </p:cNvPr>
          <p:cNvSpPr/>
          <p:nvPr/>
        </p:nvSpPr>
        <p:spPr>
          <a:xfrm rot="2857916">
            <a:off x="3612295" y="2618792"/>
            <a:ext cx="5323114" cy="10776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85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ann, Person, alt, Foto enthält.&#10;&#10;Automatisch generierte Beschreibung">
            <a:extLst>
              <a:ext uri="{FF2B5EF4-FFF2-40B4-BE49-F238E27FC236}">
                <a16:creationId xmlns:a16="http://schemas.microsoft.com/office/drawing/2014/main" id="{039702F4-D4EF-1B4F-9F64-C49FCB2A7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410" y="168965"/>
            <a:ext cx="4769547" cy="652007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220134-4BB4-BB47-8C2F-FF41C8BE9CB3}"/>
              </a:ext>
            </a:extLst>
          </p:cNvPr>
          <p:cNvSpPr txBox="1"/>
          <p:nvPr/>
        </p:nvSpPr>
        <p:spPr>
          <a:xfrm>
            <a:off x="139849" y="545961"/>
            <a:ext cx="365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Friedrich </a:t>
            </a:r>
            <a:r>
              <a:rPr lang="de-DE" sz="2400" dirty="0" err="1"/>
              <a:t>Reinitzer</a:t>
            </a:r>
            <a:r>
              <a:rPr lang="de-DE" sz="2400" dirty="0"/>
              <a:t>, 1888</a:t>
            </a:r>
          </a:p>
        </p:txBody>
      </p:sp>
    </p:spTree>
    <p:extLst>
      <p:ext uri="{BB962C8B-B14F-4D97-AF65-F5344CB8AC3E}">
        <p14:creationId xmlns:p14="http://schemas.microsoft.com/office/powerpoint/2010/main" val="914967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56DF8D-CA34-B41D-D834-B0DCF081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5457"/>
            <a:ext cx="7772400" cy="60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8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uchen, Tisch, sitzend, dunkel enthält.&#10;&#10;Automatisch generierte Beschreibung">
            <a:extLst>
              <a:ext uri="{FF2B5EF4-FFF2-40B4-BE49-F238E27FC236}">
                <a16:creationId xmlns:a16="http://schemas.microsoft.com/office/drawing/2014/main" id="{D86F1B28-C7CC-BC46-B27A-F0521B427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" t="14225" r="9390" b="14225"/>
          <a:stretch/>
        </p:blipFill>
        <p:spPr>
          <a:xfrm>
            <a:off x="6665243" y="1146078"/>
            <a:ext cx="4409653" cy="4550277"/>
          </a:xfrm>
          <a:prstGeom prst="rect">
            <a:avLst/>
          </a:prstGeom>
        </p:spPr>
      </p:pic>
      <p:pic>
        <p:nvPicPr>
          <p:cNvPr id="6" name="Grafik 5" descr="Ein Bild, das Umschlag enthält.&#10;&#10;Automatisch generierte Beschreibung">
            <a:extLst>
              <a:ext uri="{FF2B5EF4-FFF2-40B4-BE49-F238E27FC236}">
                <a16:creationId xmlns:a16="http://schemas.microsoft.com/office/drawing/2014/main" id="{2D84EBBE-81D2-B240-BE17-69397185010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68" y="1134355"/>
            <a:ext cx="4536000" cy="45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54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0BA265-B9FB-9E1F-D4AE-CB1D1530F3F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23930"/>
          <a:stretch/>
        </p:blipFill>
        <p:spPr>
          <a:xfrm>
            <a:off x="6436942" y="1162050"/>
            <a:ext cx="4536000" cy="4533900"/>
          </a:xfrm>
          <a:prstGeom prst="rect">
            <a:avLst/>
          </a:prstGeom>
        </p:spPr>
      </p:pic>
      <p:pic>
        <p:nvPicPr>
          <p:cNvPr id="4" name="Grafik 3" descr="Ein Bild, das Umschlag enthält.&#10;&#10;Automatisch generierte Beschreibung">
            <a:extLst>
              <a:ext uri="{FF2B5EF4-FFF2-40B4-BE49-F238E27FC236}">
                <a16:creationId xmlns:a16="http://schemas.microsoft.com/office/drawing/2014/main" id="{7D044785-008E-8B11-86B7-FFF9DBD07D8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0617" y="1161000"/>
            <a:ext cx="45360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01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8317323-DCE3-DB47-94F2-748C4D60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75" y="89452"/>
            <a:ext cx="6172200" cy="57171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D5271F2-D1B6-0A45-9C1F-12FD22E81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775" y="5476413"/>
            <a:ext cx="6172200" cy="660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AE1549E-AB4B-A747-B6A5-8F1D6E6BF33F}"/>
              </a:ext>
            </a:extLst>
          </p:cNvPr>
          <p:cNvSpPr txBox="1"/>
          <p:nvPr/>
        </p:nvSpPr>
        <p:spPr>
          <a:xfrm>
            <a:off x="2517775" y="62611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Bergmann-Schäfer, Experimentalphysik Band III, S. 561 </a:t>
            </a:r>
          </a:p>
        </p:txBody>
      </p:sp>
    </p:spTree>
    <p:extLst>
      <p:ext uri="{BB962C8B-B14F-4D97-AF65-F5344CB8AC3E}">
        <p14:creationId xmlns:p14="http://schemas.microsoft.com/office/powerpoint/2010/main" val="3612882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9B2DC-FC8D-EB4D-A1BC-AF8BAFFE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6AE590-C25B-3547-A3EA-2CF569E4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32" y="0"/>
            <a:ext cx="7996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C1C68D5-5635-AE41-8549-666CF13E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71450"/>
            <a:ext cx="94996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03DC274-2D56-DA47-A151-7DE76DF3C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3"/>
          <a:stretch/>
        </p:blipFill>
        <p:spPr>
          <a:xfrm>
            <a:off x="2876395" y="94455"/>
            <a:ext cx="6914773" cy="56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67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2E2806F-83DD-1D47-A3A7-C493C83C4443}"/>
              </a:ext>
            </a:extLst>
          </p:cNvPr>
          <p:cNvGrpSpPr/>
          <p:nvPr/>
        </p:nvGrpSpPr>
        <p:grpSpPr>
          <a:xfrm>
            <a:off x="2876395" y="77523"/>
            <a:ext cx="6439209" cy="7081434"/>
            <a:chOff x="2876395" y="77523"/>
            <a:chExt cx="6439209" cy="708143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03DC274-2D56-DA47-A151-7DE76DF3C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3178"/>
            <a:stretch/>
          </p:blipFill>
          <p:spPr>
            <a:xfrm>
              <a:off x="2876395" y="77523"/>
              <a:ext cx="6439209" cy="5260940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C29ADFC-AA0E-8146-B2E4-47A18CF7BF59}"/>
                </a:ext>
              </a:extLst>
            </p:cNvPr>
            <p:cNvSpPr/>
            <p:nvPr/>
          </p:nvSpPr>
          <p:spPr>
            <a:xfrm>
              <a:off x="5300132" y="2755228"/>
              <a:ext cx="126000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4566ACD-069E-7648-BB40-99FFC77F9C10}"/>
                </a:ext>
              </a:extLst>
            </p:cNvPr>
            <p:cNvSpPr/>
            <p:nvPr/>
          </p:nvSpPr>
          <p:spPr>
            <a:xfrm>
              <a:off x="4039045" y="365412"/>
              <a:ext cx="126000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0A4DCB7-C7B7-D644-B4DE-C94DB254C2CA}"/>
                </a:ext>
              </a:extLst>
            </p:cNvPr>
            <p:cNvSpPr/>
            <p:nvPr/>
          </p:nvSpPr>
          <p:spPr>
            <a:xfrm>
              <a:off x="2927194" y="774486"/>
              <a:ext cx="108000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2403ADA-D02A-7841-AB1C-3E1230C4CCB5}"/>
                </a:ext>
              </a:extLst>
            </p:cNvPr>
            <p:cNvSpPr/>
            <p:nvPr/>
          </p:nvSpPr>
          <p:spPr>
            <a:xfrm>
              <a:off x="6549188" y="365412"/>
              <a:ext cx="121519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9E470F9-B9E6-7943-9AF9-F95F9DD52812}"/>
                </a:ext>
              </a:extLst>
            </p:cNvPr>
            <p:cNvSpPr/>
            <p:nvPr/>
          </p:nvSpPr>
          <p:spPr>
            <a:xfrm>
              <a:off x="7827200" y="1588794"/>
              <a:ext cx="1404000" cy="503999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D4724CD-E650-9A42-9A8B-6BE32BE64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458"/>
            <a:stretch/>
          </p:blipFill>
          <p:spPr>
            <a:xfrm>
              <a:off x="4620124" y="5338463"/>
              <a:ext cx="4633043" cy="1446119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7379E58-9BC2-3341-AD53-87245C88B41B}"/>
                </a:ext>
              </a:extLst>
            </p:cNvPr>
            <p:cNvSpPr txBox="1"/>
            <p:nvPr/>
          </p:nvSpPr>
          <p:spPr>
            <a:xfrm>
              <a:off x="2876395" y="5404631"/>
              <a:ext cx="16786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Beispiel: MBBA</a:t>
              </a:r>
            </a:p>
            <a:p>
              <a:r>
                <a:rPr lang="de-CH" dirty="0">
                  <a:latin typeface="PalatinoLinotype"/>
                </a:rPr>
                <a:t>N-­(4­-Methoxy-</a:t>
              </a:r>
            </a:p>
            <a:p>
              <a:r>
                <a:rPr lang="de-CH" dirty="0" err="1">
                  <a:latin typeface="PalatinoLinotype"/>
                </a:rPr>
                <a:t>benzylidene</a:t>
              </a:r>
              <a:r>
                <a:rPr lang="de-CH" dirty="0">
                  <a:latin typeface="PalatinoLinotype"/>
                </a:rPr>
                <a:t>)-</a:t>
              </a:r>
            </a:p>
            <a:p>
              <a:r>
                <a:rPr lang="de-CH" dirty="0">
                  <a:latin typeface="PalatinoLinotype"/>
                </a:rPr>
                <a:t>­4­-butylanilin </a:t>
              </a:r>
              <a:endParaRPr lang="de-CH" dirty="0"/>
            </a:p>
            <a:p>
              <a:endParaRPr lang="de-DE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D10ED3D-7C6E-094C-9745-68927A73FAC8}"/>
                </a:ext>
              </a:extLst>
            </p:cNvPr>
            <p:cNvSpPr txBox="1"/>
            <p:nvPr/>
          </p:nvSpPr>
          <p:spPr>
            <a:xfrm>
              <a:off x="8196177" y="2707993"/>
              <a:ext cx="592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N=4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F4CB32D-2631-C048-A956-F450222209E3}"/>
                </a:ext>
              </a:extLst>
            </p:cNvPr>
            <p:cNvSpPr txBox="1"/>
            <p:nvPr/>
          </p:nvSpPr>
          <p:spPr>
            <a:xfrm>
              <a:off x="3251644" y="1404127"/>
              <a:ext cx="592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N=1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E8A46FD-B277-7040-8161-D797919D8D6C}"/>
                </a:ext>
              </a:extLst>
            </p:cNvPr>
            <p:cNvSpPr/>
            <p:nvPr/>
          </p:nvSpPr>
          <p:spPr>
            <a:xfrm rot="5400000">
              <a:off x="4479860" y="5745874"/>
              <a:ext cx="126000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1E8CAF3-E754-3D4D-A096-556506391D77}"/>
                </a:ext>
              </a:extLst>
            </p:cNvPr>
            <p:cNvSpPr/>
            <p:nvPr/>
          </p:nvSpPr>
          <p:spPr>
            <a:xfrm rot="5400000">
              <a:off x="6093507" y="5745874"/>
              <a:ext cx="1260000" cy="577515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5E076D0F-2144-D649-B8B0-DBBD74091331}"/>
                </a:ext>
              </a:extLst>
            </p:cNvPr>
            <p:cNvSpPr/>
            <p:nvPr/>
          </p:nvSpPr>
          <p:spPr>
            <a:xfrm rot="5400000">
              <a:off x="8023245" y="5456677"/>
              <a:ext cx="1260000" cy="1155909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D108CB3-7C27-2B42-88EF-50FCF324AD18}"/>
                </a:ext>
              </a:extLst>
            </p:cNvPr>
            <p:cNvSpPr/>
            <p:nvPr/>
          </p:nvSpPr>
          <p:spPr>
            <a:xfrm rot="5400000">
              <a:off x="6957668" y="5661641"/>
              <a:ext cx="1260000" cy="74598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D77E86AA-272E-0D4B-B724-5FAA9A78385A}"/>
                </a:ext>
              </a:extLst>
            </p:cNvPr>
            <p:cNvSpPr/>
            <p:nvPr/>
          </p:nvSpPr>
          <p:spPr>
            <a:xfrm rot="5400000">
              <a:off x="5276785" y="5661641"/>
              <a:ext cx="1260000" cy="74598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3C58428B-67DD-D54E-82D4-4FA7AEA14AF5}"/>
              </a:ext>
            </a:extLst>
          </p:cNvPr>
          <p:cNvSpPr/>
          <p:nvPr/>
        </p:nvSpPr>
        <p:spPr>
          <a:xfrm>
            <a:off x="2876395" y="5722968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301705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ADFEDDB-8F6A-5C4C-8541-49AA7B2B8F33}"/>
              </a:ext>
            </a:extLst>
          </p:cNvPr>
          <p:cNvSpPr/>
          <p:nvPr/>
        </p:nvSpPr>
        <p:spPr>
          <a:xfrm>
            <a:off x="1892827" y="1020379"/>
            <a:ext cx="491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N-(4-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ethoxy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enyliden)-4-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utyl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nilin</a:t>
            </a:r>
          </a:p>
          <a:p>
            <a:pPr algn="ctr"/>
            <a:r>
              <a:rPr lang="de-DE" sz="2400" dirty="0">
                <a:solidFill>
                  <a:srgbClr val="FF0000"/>
                </a:solidFill>
              </a:rPr>
              <a:t>(MBBA)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FF9667-9615-3792-9DE2-62485A84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27" y="2789498"/>
            <a:ext cx="7338364" cy="19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71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35BFAD4-BD0A-C242-B857-1B2D968F8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756" y="0"/>
            <a:ext cx="4460488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D8A593-581A-DB4E-ADD8-50613A00B806}"/>
              </a:ext>
            </a:extLst>
          </p:cNvPr>
          <p:cNvSpPr txBox="1"/>
          <p:nvPr/>
        </p:nvSpPr>
        <p:spPr>
          <a:xfrm>
            <a:off x="355600" y="893474"/>
            <a:ext cx="3096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Beispiele von Flüssigkristallen</a:t>
            </a:r>
          </a:p>
        </p:txBody>
      </p:sp>
    </p:spTree>
    <p:extLst>
      <p:ext uri="{BB962C8B-B14F-4D97-AF65-F5344CB8AC3E}">
        <p14:creationId xmlns:p14="http://schemas.microsoft.com/office/powerpoint/2010/main" val="155070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514E1C-1A2A-3045-ABF8-DD1DED1AD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233" y="471719"/>
            <a:ext cx="5305168" cy="405539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ADFEDDB-8F6A-5C4C-8541-49AA7B2B8F33}"/>
              </a:ext>
            </a:extLst>
          </p:cNvPr>
          <p:cNvSpPr/>
          <p:nvPr/>
        </p:nvSpPr>
        <p:spPr>
          <a:xfrm>
            <a:off x="1892827" y="1020379"/>
            <a:ext cx="1606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Cholesterin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47627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C76500-FAA7-134B-B02C-7958819D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79"/>
          <a:stretch/>
        </p:blipFill>
        <p:spPr>
          <a:xfrm>
            <a:off x="3672894" y="0"/>
            <a:ext cx="6156906" cy="23717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E06284B-BEAB-B84C-AF0A-F2D482F71501}"/>
              </a:ext>
            </a:extLst>
          </p:cNvPr>
          <p:cNvSpPr/>
          <p:nvPr/>
        </p:nvSpPr>
        <p:spPr>
          <a:xfrm>
            <a:off x="6329363" y="1814513"/>
            <a:ext cx="471487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4BEF48B8-ADB4-FF4B-8347-E77979F16F97}"/>
              </a:ext>
            </a:extLst>
          </p:cNvPr>
          <p:cNvSpPr/>
          <p:nvPr/>
        </p:nvSpPr>
        <p:spPr>
          <a:xfrm>
            <a:off x="5861050" y="1206500"/>
            <a:ext cx="1458673" cy="647700"/>
          </a:xfrm>
          <a:custGeom>
            <a:avLst/>
            <a:gdLst>
              <a:gd name="connsiteX0" fmla="*/ 1409700 w 1458673"/>
              <a:gd name="connsiteY0" fmla="*/ 31750 h 647700"/>
              <a:gd name="connsiteX1" fmla="*/ 1409700 w 1458673"/>
              <a:gd name="connsiteY1" fmla="*/ 31750 h 647700"/>
              <a:gd name="connsiteX2" fmla="*/ 1352550 w 1458673"/>
              <a:gd name="connsiteY2" fmla="*/ 38100 h 647700"/>
              <a:gd name="connsiteX3" fmla="*/ 1282700 w 1458673"/>
              <a:gd name="connsiteY3" fmla="*/ 44450 h 647700"/>
              <a:gd name="connsiteX4" fmla="*/ 1206500 w 1458673"/>
              <a:gd name="connsiteY4" fmla="*/ 82550 h 647700"/>
              <a:gd name="connsiteX5" fmla="*/ 1162050 w 1458673"/>
              <a:gd name="connsiteY5" fmla="*/ 101600 h 647700"/>
              <a:gd name="connsiteX6" fmla="*/ 1123950 w 1458673"/>
              <a:gd name="connsiteY6" fmla="*/ 127000 h 647700"/>
              <a:gd name="connsiteX7" fmla="*/ 1092200 w 1458673"/>
              <a:gd name="connsiteY7" fmla="*/ 165100 h 647700"/>
              <a:gd name="connsiteX8" fmla="*/ 1073150 w 1458673"/>
              <a:gd name="connsiteY8" fmla="*/ 177800 h 647700"/>
              <a:gd name="connsiteX9" fmla="*/ 1016000 w 1458673"/>
              <a:gd name="connsiteY9" fmla="*/ 222250 h 647700"/>
              <a:gd name="connsiteX10" fmla="*/ 996950 w 1458673"/>
              <a:gd name="connsiteY10" fmla="*/ 228600 h 647700"/>
              <a:gd name="connsiteX11" fmla="*/ 971550 w 1458673"/>
              <a:gd name="connsiteY11" fmla="*/ 234950 h 647700"/>
              <a:gd name="connsiteX12" fmla="*/ 946150 w 1458673"/>
              <a:gd name="connsiteY12" fmla="*/ 247650 h 647700"/>
              <a:gd name="connsiteX13" fmla="*/ 927100 w 1458673"/>
              <a:gd name="connsiteY13" fmla="*/ 254000 h 647700"/>
              <a:gd name="connsiteX14" fmla="*/ 889000 w 1458673"/>
              <a:gd name="connsiteY14" fmla="*/ 279400 h 647700"/>
              <a:gd name="connsiteX15" fmla="*/ 850900 w 1458673"/>
              <a:gd name="connsiteY15" fmla="*/ 292100 h 647700"/>
              <a:gd name="connsiteX16" fmla="*/ 762000 w 1458673"/>
              <a:gd name="connsiteY16" fmla="*/ 304800 h 647700"/>
              <a:gd name="connsiteX17" fmla="*/ 692150 w 1458673"/>
              <a:gd name="connsiteY17" fmla="*/ 317500 h 647700"/>
              <a:gd name="connsiteX18" fmla="*/ 603250 w 1458673"/>
              <a:gd name="connsiteY18" fmla="*/ 317500 h 647700"/>
              <a:gd name="connsiteX19" fmla="*/ 584200 w 1458673"/>
              <a:gd name="connsiteY19" fmla="*/ 304800 h 647700"/>
              <a:gd name="connsiteX20" fmla="*/ 565150 w 1458673"/>
              <a:gd name="connsiteY20" fmla="*/ 298450 h 647700"/>
              <a:gd name="connsiteX21" fmla="*/ 546100 w 1458673"/>
              <a:gd name="connsiteY21" fmla="*/ 285750 h 647700"/>
              <a:gd name="connsiteX22" fmla="*/ 501650 w 1458673"/>
              <a:gd name="connsiteY22" fmla="*/ 273050 h 647700"/>
              <a:gd name="connsiteX23" fmla="*/ 438150 w 1458673"/>
              <a:gd name="connsiteY23" fmla="*/ 254000 h 647700"/>
              <a:gd name="connsiteX24" fmla="*/ 311150 w 1458673"/>
              <a:gd name="connsiteY24" fmla="*/ 241300 h 647700"/>
              <a:gd name="connsiteX25" fmla="*/ 279400 w 1458673"/>
              <a:gd name="connsiteY25" fmla="*/ 234950 h 647700"/>
              <a:gd name="connsiteX26" fmla="*/ 228600 w 1458673"/>
              <a:gd name="connsiteY26" fmla="*/ 222250 h 647700"/>
              <a:gd name="connsiteX27" fmla="*/ 190500 w 1458673"/>
              <a:gd name="connsiteY27" fmla="*/ 196850 h 647700"/>
              <a:gd name="connsiteX28" fmla="*/ 165100 w 1458673"/>
              <a:gd name="connsiteY28" fmla="*/ 133350 h 647700"/>
              <a:gd name="connsiteX29" fmla="*/ 152400 w 1458673"/>
              <a:gd name="connsiteY29" fmla="*/ 82550 h 647700"/>
              <a:gd name="connsiteX30" fmla="*/ 133350 w 1458673"/>
              <a:gd name="connsiteY30" fmla="*/ 63500 h 647700"/>
              <a:gd name="connsiteX31" fmla="*/ 101600 w 1458673"/>
              <a:gd name="connsiteY31" fmla="*/ 25400 h 647700"/>
              <a:gd name="connsiteX32" fmla="*/ 63500 w 1458673"/>
              <a:gd name="connsiteY32" fmla="*/ 0 h 647700"/>
              <a:gd name="connsiteX33" fmla="*/ 44450 w 1458673"/>
              <a:gd name="connsiteY33" fmla="*/ 6350 h 647700"/>
              <a:gd name="connsiteX34" fmla="*/ 12700 w 1458673"/>
              <a:gd name="connsiteY34" fmla="*/ 38100 h 647700"/>
              <a:gd name="connsiteX35" fmla="*/ 0 w 1458673"/>
              <a:gd name="connsiteY35" fmla="*/ 76200 h 647700"/>
              <a:gd name="connsiteX36" fmla="*/ 6350 w 1458673"/>
              <a:gd name="connsiteY36" fmla="*/ 139700 h 647700"/>
              <a:gd name="connsiteX37" fmla="*/ 19050 w 1458673"/>
              <a:gd name="connsiteY37" fmla="*/ 177800 h 647700"/>
              <a:gd name="connsiteX38" fmla="*/ 25400 w 1458673"/>
              <a:gd name="connsiteY38" fmla="*/ 196850 h 647700"/>
              <a:gd name="connsiteX39" fmla="*/ 38100 w 1458673"/>
              <a:gd name="connsiteY39" fmla="*/ 215900 h 647700"/>
              <a:gd name="connsiteX40" fmla="*/ 57150 w 1458673"/>
              <a:gd name="connsiteY40" fmla="*/ 254000 h 647700"/>
              <a:gd name="connsiteX41" fmla="*/ 101600 w 1458673"/>
              <a:gd name="connsiteY41" fmla="*/ 317500 h 647700"/>
              <a:gd name="connsiteX42" fmla="*/ 139700 w 1458673"/>
              <a:gd name="connsiteY42" fmla="*/ 355600 h 647700"/>
              <a:gd name="connsiteX43" fmla="*/ 158750 w 1458673"/>
              <a:gd name="connsiteY43" fmla="*/ 374650 h 647700"/>
              <a:gd name="connsiteX44" fmla="*/ 184150 w 1458673"/>
              <a:gd name="connsiteY44" fmla="*/ 387350 h 647700"/>
              <a:gd name="connsiteX45" fmla="*/ 209550 w 1458673"/>
              <a:gd name="connsiteY45" fmla="*/ 406400 h 647700"/>
              <a:gd name="connsiteX46" fmla="*/ 234950 w 1458673"/>
              <a:gd name="connsiteY46" fmla="*/ 419100 h 647700"/>
              <a:gd name="connsiteX47" fmla="*/ 254000 w 1458673"/>
              <a:gd name="connsiteY47" fmla="*/ 438150 h 647700"/>
              <a:gd name="connsiteX48" fmla="*/ 330200 w 1458673"/>
              <a:gd name="connsiteY48" fmla="*/ 476250 h 647700"/>
              <a:gd name="connsiteX49" fmla="*/ 387350 w 1458673"/>
              <a:gd name="connsiteY49" fmla="*/ 508000 h 647700"/>
              <a:gd name="connsiteX50" fmla="*/ 419100 w 1458673"/>
              <a:gd name="connsiteY50" fmla="*/ 520700 h 647700"/>
              <a:gd name="connsiteX51" fmla="*/ 438150 w 1458673"/>
              <a:gd name="connsiteY51" fmla="*/ 527050 h 647700"/>
              <a:gd name="connsiteX52" fmla="*/ 469900 w 1458673"/>
              <a:gd name="connsiteY52" fmla="*/ 546100 h 647700"/>
              <a:gd name="connsiteX53" fmla="*/ 488950 w 1458673"/>
              <a:gd name="connsiteY53" fmla="*/ 552450 h 647700"/>
              <a:gd name="connsiteX54" fmla="*/ 527050 w 1458673"/>
              <a:gd name="connsiteY54" fmla="*/ 571500 h 647700"/>
              <a:gd name="connsiteX55" fmla="*/ 577850 w 1458673"/>
              <a:gd name="connsiteY55" fmla="*/ 590550 h 647700"/>
              <a:gd name="connsiteX56" fmla="*/ 609600 w 1458673"/>
              <a:gd name="connsiteY56" fmla="*/ 603250 h 647700"/>
              <a:gd name="connsiteX57" fmla="*/ 635000 w 1458673"/>
              <a:gd name="connsiteY57" fmla="*/ 615950 h 647700"/>
              <a:gd name="connsiteX58" fmla="*/ 685800 w 1458673"/>
              <a:gd name="connsiteY58" fmla="*/ 628650 h 647700"/>
              <a:gd name="connsiteX59" fmla="*/ 717550 w 1458673"/>
              <a:gd name="connsiteY59" fmla="*/ 635000 h 647700"/>
              <a:gd name="connsiteX60" fmla="*/ 831850 w 1458673"/>
              <a:gd name="connsiteY60" fmla="*/ 647700 h 647700"/>
              <a:gd name="connsiteX61" fmla="*/ 1028700 w 1458673"/>
              <a:gd name="connsiteY61" fmla="*/ 641350 h 647700"/>
              <a:gd name="connsiteX62" fmla="*/ 1060450 w 1458673"/>
              <a:gd name="connsiteY62" fmla="*/ 635000 h 647700"/>
              <a:gd name="connsiteX63" fmla="*/ 1117600 w 1458673"/>
              <a:gd name="connsiteY63" fmla="*/ 622300 h 647700"/>
              <a:gd name="connsiteX64" fmla="*/ 1187450 w 1458673"/>
              <a:gd name="connsiteY64" fmla="*/ 603250 h 647700"/>
              <a:gd name="connsiteX65" fmla="*/ 1206500 w 1458673"/>
              <a:gd name="connsiteY65" fmla="*/ 596900 h 647700"/>
              <a:gd name="connsiteX66" fmla="*/ 1231900 w 1458673"/>
              <a:gd name="connsiteY66" fmla="*/ 590550 h 647700"/>
              <a:gd name="connsiteX67" fmla="*/ 1282700 w 1458673"/>
              <a:gd name="connsiteY67" fmla="*/ 577850 h 647700"/>
              <a:gd name="connsiteX68" fmla="*/ 1301750 w 1458673"/>
              <a:gd name="connsiteY68" fmla="*/ 565150 h 647700"/>
              <a:gd name="connsiteX69" fmla="*/ 1352550 w 1458673"/>
              <a:gd name="connsiteY69" fmla="*/ 527050 h 647700"/>
              <a:gd name="connsiteX70" fmla="*/ 1371600 w 1458673"/>
              <a:gd name="connsiteY70" fmla="*/ 501650 h 647700"/>
              <a:gd name="connsiteX71" fmla="*/ 1397000 w 1458673"/>
              <a:gd name="connsiteY71" fmla="*/ 476250 h 647700"/>
              <a:gd name="connsiteX72" fmla="*/ 1422400 w 1458673"/>
              <a:gd name="connsiteY72" fmla="*/ 425450 h 647700"/>
              <a:gd name="connsiteX73" fmla="*/ 1441450 w 1458673"/>
              <a:gd name="connsiteY73" fmla="*/ 368300 h 647700"/>
              <a:gd name="connsiteX74" fmla="*/ 1447800 w 1458673"/>
              <a:gd name="connsiteY74" fmla="*/ 349250 h 647700"/>
              <a:gd name="connsiteX75" fmla="*/ 1454150 w 1458673"/>
              <a:gd name="connsiteY75" fmla="*/ 241300 h 647700"/>
              <a:gd name="connsiteX76" fmla="*/ 1435100 w 1458673"/>
              <a:gd name="connsiteY76" fmla="*/ 82550 h 647700"/>
              <a:gd name="connsiteX77" fmla="*/ 1416050 w 1458673"/>
              <a:gd name="connsiteY77" fmla="*/ 69850 h 647700"/>
              <a:gd name="connsiteX78" fmla="*/ 1409700 w 1458673"/>
              <a:gd name="connsiteY78" fmla="*/ 3175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458673" h="647700">
                <a:moveTo>
                  <a:pt x="1409700" y="31750"/>
                </a:moveTo>
                <a:lnTo>
                  <a:pt x="1409700" y="31750"/>
                </a:lnTo>
                <a:lnTo>
                  <a:pt x="1352550" y="38100"/>
                </a:lnTo>
                <a:cubicBezTo>
                  <a:pt x="1329287" y="40426"/>
                  <a:pt x="1305724" y="40387"/>
                  <a:pt x="1282700" y="44450"/>
                </a:cubicBezTo>
                <a:cubicBezTo>
                  <a:pt x="1190932" y="60644"/>
                  <a:pt x="1300420" y="51243"/>
                  <a:pt x="1206500" y="82550"/>
                </a:cubicBezTo>
                <a:cubicBezTo>
                  <a:pt x="1186792" y="89119"/>
                  <a:pt x="1181667" y="89830"/>
                  <a:pt x="1162050" y="101600"/>
                </a:cubicBezTo>
                <a:cubicBezTo>
                  <a:pt x="1148962" y="109453"/>
                  <a:pt x="1123950" y="127000"/>
                  <a:pt x="1123950" y="127000"/>
                </a:cubicBezTo>
                <a:cubicBezTo>
                  <a:pt x="1111463" y="145731"/>
                  <a:pt x="1110535" y="149821"/>
                  <a:pt x="1092200" y="165100"/>
                </a:cubicBezTo>
                <a:cubicBezTo>
                  <a:pt x="1086337" y="169986"/>
                  <a:pt x="1079013" y="172914"/>
                  <a:pt x="1073150" y="177800"/>
                </a:cubicBezTo>
                <a:cubicBezTo>
                  <a:pt x="1051234" y="196063"/>
                  <a:pt x="1048098" y="211551"/>
                  <a:pt x="1016000" y="222250"/>
                </a:cubicBezTo>
                <a:cubicBezTo>
                  <a:pt x="1009650" y="224367"/>
                  <a:pt x="1003386" y="226761"/>
                  <a:pt x="996950" y="228600"/>
                </a:cubicBezTo>
                <a:cubicBezTo>
                  <a:pt x="988559" y="230998"/>
                  <a:pt x="979722" y="231886"/>
                  <a:pt x="971550" y="234950"/>
                </a:cubicBezTo>
                <a:cubicBezTo>
                  <a:pt x="962687" y="238274"/>
                  <a:pt x="954851" y="243921"/>
                  <a:pt x="946150" y="247650"/>
                </a:cubicBezTo>
                <a:cubicBezTo>
                  <a:pt x="939998" y="250287"/>
                  <a:pt x="932951" y="250749"/>
                  <a:pt x="927100" y="254000"/>
                </a:cubicBezTo>
                <a:cubicBezTo>
                  <a:pt x="913757" y="261413"/>
                  <a:pt x="903480" y="274573"/>
                  <a:pt x="889000" y="279400"/>
                </a:cubicBezTo>
                <a:cubicBezTo>
                  <a:pt x="876300" y="283633"/>
                  <a:pt x="864152" y="290207"/>
                  <a:pt x="850900" y="292100"/>
                </a:cubicBezTo>
                <a:cubicBezTo>
                  <a:pt x="821267" y="296333"/>
                  <a:pt x="791040" y="297540"/>
                  <a:pt x="762000" y="304800"/>
                </a:cubicBezTo>
                <a:cubicBezTo>
                  <a:pt x="722080" y="314780"/>
                  <a:pt x="745240" y="309916"/>
                  <a:pt x="692150" y="317500"/>
                </a:cubicBezTo>
                <a:cubicBezTo>
                  <a:pt x="655856" y="329598"/>
                  <a:pt x="662527" y="330202"/>
                  <a:pt x="603250" y="317500"/>
                </a:cubicBezTo>
                <a:cubicBezTo>
                  <a:pt x="595788" y="315901"/>
                  <a:pt x="591026" y="308213"/>
                  <a:pt x="584200" y="304800"/>
                </a:cubicBezTo>
                <a:cubicBezTo>
                  <a:pt x="578213" y="301807"/>
                  <a:pt x="571137" y="301443"/>
                  <a:pt x="565150" y="298450"/>
                </a:cubicBezTo>
                <a:cubicBezTo>
                  <a:pt x="558324" y="295037"/>
                  <a:pt x="552926" y="289163"/>
                  <a:pt x="546100" y="285750"/>
                </a:cubicBezTo>
                <a:cubicBezTo>
                  <a:pt x="535430" y="280415"/>
                  <a:pt x="511823" y="276102"/>
                  <a:pt x="501650" y="273050"/>
                </a:cubicBezTo>
                <a:cubicBezTo>
                  <a:pt x="476160" y="265403"/>
                  <a:pt x="462919" y="258503"/>
                  <a:pt x="438150" y="254000"/>
                </a:cubicBezTo>
                <a:cubicBezTo>
                  <a:pt x="393037" y="245798"/>
                  <a:pt x="359469" y="245017"/>
                  <a:pt x="311150" y="241300"/>
                </a:cubicBezTo>
                <a:cubicBezTo>
                  <a:pt x="300567" y="239183"/>
                  <a:pt x="289917" y="237377"/>
                  <a:pt x="279400" y="234950"/>
                </a:cubicBezTo>
                <a:cubicBezTo>
                  <a:pt x="262393" y="231025"/>
                  <a:pt x="228600" y="222250"/>
                  <a:pt x="228600" y="222250"/>
                </a:cubicBezTo>
                <a:cubicBezTo>
                  <a:pt x="215900" y="213783"/>
                  <a:pt x="197326" y="210502"/>
                  <a:pt x="190500" y="196850"/>
                </a:cubicBezTo>
                <a:cubicBezTo>
                  <a:pt x="179211" y="174272"/>
                  <a:pt x="170331" y="159506"/>
                  <a:pt x="165100" y="133350"/>
                </a:cubicBezTo>
                <a:cubicBezTo>
                  <a:pt x="164184" y="128770"/>
                  <a:pt x="157979" y="90918"/>
                  <a:pt x="152400" y="82550"/>
                </a:cubicBezTo>
                <a:cubicBezTo>
                  <a:pt x="147419" y="75078"/>
                  <a:pt x="139099" y="70399"/>
                  <a:pt x="133350" y="63500"/>
                </a:cubicBezTo>
                <a:cubicBezTo>
                  <a:pt x="114040" y="40328"/>
                  <a:pt x="127963" y="45904"/>
                  <a:pt x="101600" y="25400"/>
                </a:cubicBezTo>
                <a:cubicBezTo>
                  <a:pt x="89552" y="16029"/>
                  <a:pt x="63500" y="0"/>
                  <a:pt x="63500" y="0"/>
                </a:cubicBezTo>
                <a:cubicBezTo>
                  <a:pt x="57150" y="2117"/>
                  <a:pt x="50437" y="3357"/>
                  <a:pt x="44450" y="6350"/>
                </a:cubicBezTo>
                <a:cubicBezTo>
                  <a:pt x="28726" y="14212"/>
                  <a:pt x="19957" y="21771"/>
                  <a:pt x="12700" y="38100"/>
                </a:cubicBezTo>
                <a:cubicBezTo>
                  <a:pt x="7263" y="50333"/>
                  <a:pt x="0" y="76200"/>
                  <a:pt x="0" y="76200"/>
                </a:cubicBezTo>
                <a:cubicBezTo>
                  <a:pt x="2117" y="97367"/>
                  <a:pt x="2430" y="118792"/>
                  <a:pt x="6350" y="139700"/>
                </a:cubicBezTo>
                <a:cubicBezTo>
                  <a:pt x="8817" y="152858"/>
                  <a:pt x="14817" y="165100"/>
                  <a:pt x="19050" y="177800"/>
                </a:cubicBezTo>
                <a:cubicBezTo>
                  <a:pt x="21167" y="184150"/>
                  <a:pt x="21687" y="191281"/>
                  <a:pt x="25400" y="196850"/>
                </a:cubicBezTo>
                <a:cubicBezTo>
                  <a:pt x="29633" y="203200"/>
                  <a:pt x="34687" y="209074"/>
                  <a:pt x="38100" y="215900"/>
                </a:cubicBezTo>
                <a:cubicBezTo>
                  <a:pt x="64390" y="268480"/>
                  <a:pt x="20754" y="199405"/>
                  <a:pt x="57150" y="254000"/>
                </a:cubicBezTo>
                <a:cubicBezTo>
                  <a:pt x="72158" y="314034"/>
                  <a:pt x="48475" y="237812"/>
                  <a:pt x="101600" y="317500"/>
                </a:cubicBezTo>
                <a:cubicBezTo>
                  <a:pt x="123957" y="351036"/>
                  <a:pt x="102944" y="324095"/>
                  <a:pt x="139700" y="355600"/>
                </a:cubicBezTo>
                <a:cubicBezTo>
                  <a:pt x="146518" y="361444"/>
                  <a:pt x="151442" y="369430"/>
                  <a:pt x="158750" y="374650"/>
                </a:cubicBezTo>
                <a:cubicBezTo>
                  <a:pt x="166453" y="380152"/>
                  <a:pt x="176123" y="382333"/>
                  <a:pt x="184150" y="387350"/>
                </a:cubicBezTo>
                <a:cubicBezTo>
                  <a:pt x="193125" y="392959"/>
                  <a:pt x="200575" y="400791"/>
                  <a:pt x="209550" y="406400"/>
                </a:cubicBezTo>
                <a:cubicBezTo>
                  <a:pt x="217577" y="411417"/>
                  <a:pt x="227247" y="413598"/>
                  <a:pt x="234950" y="419100"/>
                </a:cubicBezTo>
                <a:cubicBezTo>
                  <a:pt x="242258" y="424320"/>
                  <a:pt x="246424" y="433329"/>
                  <a:pt x="254000" y="438150"/>
                </a:cubicBezTo>
                <a:cubicBezTo>
                  <a:pt x="323850" y="482600"/>
                  <a:pt x="282575" y="447675"/>
                  <a:pt x="330200" y="476250"/>
                </a:cubicBezTo>
                <a:cubicBezTo>
                  <a:pt x="353099" y="489989"/>
                  <a:pt x="363925" y="497589"/>
                  <a:pt x="387350" y="508000"/>
                </a:cubicBezTo>
                <a:cubicBezTo>
                  <a:pt x="397766" y="512629"/>
                  <a:pt x="408427" y="516698"/>
                  <a:pt x="419100" y="520700"/>
                </a:cubicBezTo>
                <a:cubicBezTo>
                  <a:pt x="425367" y="523050"/>
                  <a:pt x="432163" y="524057"/>
                  <a:pt x="438150" y="527050"/>
                </a:cubicBezTo>
                <a:cubicBezTo>
                  <a:pt x="449189" y="532570"/>
                  <a:pt x="458861" y="540580"/>
                  <a:pt x="469900" y="546100"/>
                </a:cubicBezTo>
                <a:cubicBezTo>
                  <a:pt x="475887" y="549093"/>
                  <a:pt x="482833" y="549732"/>
                  <a:pt x="488950" y="552450"/>
                </a:cubicBezTo>
                <a:cubicBezTo>
                  <a:pt x="501925" y="558217"/>
                  <a:pt x="514124" y="565624"/>
                  <a:pt x="527050" y="571500"/>
                </a:cubicBezTo>
                <a:cubicBezTo>
                  <a:pt x="565621" y="589032"/>
                  <a:pt x="547631" y="579218"/>
                  <a:pt x="577850" y="590550"/>
                </a:cubicBezTo>
                <a:cubicBezTo>
                  <a:pt x="588523" y="594552"/>
                  <a:pt x="599184" y="598621"/>
                  <a:pt x="609600" y="603250"/>
                </a:cubicBezTo>
                <a:cubicBezTo>
                  <a:pt x="618250" y="607095"/>
                  <a:pt x="626020" y="612957"/>
                  <a:pt x="635000" y="615950"/>
                </a:cubicBezTo>
                <a:cubicBezTo>
                  <a:pt x="651559" y="621470"/>
                  <a:pt x="668684" y="625227"/>
                  <a:pt x="685800" y="628650"/>
                </a:cubicBezTo>
                <a:cubicBezTo>
                  <a:pt x="696383" y="630767"/>
                  <a:pt x="706883" y="633359"/>
                  <a:pt x="717550" y="635000"/>
                </a:cubicBezTo>
                <a:cubicBezTo>
                  <a:pt x="750936" y="640136"/>
                  <a:pt x="799389" y="644454"/>
                  <a:pt x="831850" y="647700"/>
                </a:cubicBezTo>
                <a:cubicBezTo>
                  <a:pt x="897467" y="645583"/>
                  <a:pt x="963150" y="644992"/>
                  <a:pt x="1028700" y="641350"/>
                </a:cubicBezTo>
                <a:cubicBezTo>
                  <a:pt x="1039476" y="640751"/>
                  <a:pt x="1049914" y="637341"/>
                  <a:pt x="1060450" y="635000"/>
                </a:cubicBezTo>
                <a:cubicBezTo>
                  <a:pt x="1141159" y="617065"/>
                  <a:pt x="1021841" y="641452"/>
                  <a:pt x="1117600" y="622300"/>
                </a:cubicBezTo>
                <a:cubicBezTo>
                  <a:pt x="1162871" y="599665"/>
                  <a:pt x="1123378" y="616064"/>
                  <a:pt x="1187450" y="603250"/>
                </a:cubicBezTo>
                <a:cubicBezTo>
                  <a:pt x="1194014" y="601937"/>
                  <a:pt x="1200064" y="598739"/>
                  <a:pt x="1206500" y="596900"/>
                </a:cubicBezTo>
                <a:cubicBezTo>
                  <a:pt x="1214891" y="594502"/>
                  <a:pt x="1223381" y="592443"/>
                  <a:pt x="1231900" y="590550"/>
                </a:cubicBezTo>
                <a:cubicBezTo>
                  <a:pt x="1244942" y="587652"/>
                  <a:pt x="1269083" y="584658"/>
                  <a:pt x="1282700" y="577850"/>
                </a:cubicBezTo>
                <a:cubicBezTo>
                  <a:pt x="1289526" y="574437"/>
                  <a:pt x="1295578" y="569639"/>
                  <a:pt x="1301750" y="565150"/>
                </a:cubicBezTo>
                <a:cubicBezTo>
                  <a:pt x="1318868" y="552700"/>
                  <a:pt x="1339850" y="543983"/>
                  <a:pt x="1352550" y="527050"/>
                </a:cubicBezTo>
                <a:cubicBezTo>
                  <a:pt x="1358900" y="518583"/>
                  <a:pt x="1364631" y="509615"/>
                  <a:pt x="1371600" y="501650"/>
                </a:cubicBezTo>
                <a:cubicBezTo>
                  <a:pt x="1379485" y="492639"/>
                  <a:pt x="1390358" y="486213"/>
                  <a:pt x="1397000" y="476250"/>
                </a:cubicBezTo>
                <a:cubicBezTo>
                  <a:pt x="1407502" y="460498"/>
                  <a:pt x="1416413" y="443411"/>
                  <a:pt x="1422400" y="425450"/>
                </a:cubicBezTo>
                <a:lnTo>
                  <a:pt x="1441450" y="368300"/>
                </a:lnTo>
                <a:lnTo>
                  <a:pt x="1447800" y="349250"/>
                </a:lnTo>
                <a:cubicBezTo>
                  <a:pt x="1449917" y="313267"/>
                  <a:pt x="1454150" y="277346"/>
                  <a:pt x="1454150" y="241300"/>
                </a:cubicBezTo>
                <a:cubicBezTo>
                  <a:pt x="1454150" y="218426"/>
                  <a:pt x="1472561" y="120011"/>
                  <a:pt x="1435100" y="82550"/>
                </a:cubicBezTo>
                <a:cubicBezTo>
                  <a:pt x="1429704" y="77154"/>
                  <a:pt x="1422400" y="74083"/>
                  <a:pt x="1416050" y="69850"/>
                </a:cubicBezTo>
                <a:cubicBezTo>
                  <a:pt x="1400725" y="46862"/>
                  <a:pt x="1410176" y="54213"/>
                  <a:pt x="1409700" y="317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056226-83CC-C64F-9C1A-8B9678F4AD57}"/>
              </a:ext>
            </a:extLst>
          </p:cNvPr>
          <p:cNvSpPr txBox="1"/>
          <p:nvPr/>
        </p:nvSpPr>
        <p:spPr>
          <a:xfrm>
            <a:off x="355600" y="893474"/>
            <a:ext cx="309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Synthese von MBBA</a:t>
            </a:r>
          </a:p>
        </p:txBody>
      </p:sp>
    </p:spTree>
    <p:extLst>
      <p:ext uri="{BB962C8B-B14F-4D97-AF65-F5344CB8AC3E}">
        <p14:creationId xmlns:p14="http://schemas.microsoft.com/office/powerpoint/2010/main" val="970413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C76500-FAA7-134B-B02C-7958819D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779"/>
          <a:stretch/>
        </p:blipFill>
        <p:spPr>
          <a:xfrm>
            <a:off x="3672894" y="0"/>
            <a:ext cx="6156906" cy="237172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E06284B-BEAB-B84C-AF0A-F2D482F71501}"/>
              </a:ext>
            </a:extLst>
          </p:cNvPr>
          <p:cNvSpPr/>
          <p:nvPr/>
        </p:nvSpPr>
        <p:spPr>
          <a:xfrm>
            <a:off x="6329363" y="1814513"/>
            <a:ext cx="471487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FD4962-9A50-144E-BBC7-BB98CE8BB2DB}"/>
              </a:ext>
            </a:extLst>
          </p:cNvPr>
          <p:cNvSpPr txBox="1"/>
          <p:nvPr/>
        </p:nvSpPr>
        <p:spPr>
          <a:xfrm>
            <a:off x="355600" y="893474"/>
            <a:ext cx="309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Synthese von MBBA</a:t>
            </a:r>
          </a:p>
        </p:txBody>
      </p:sp>
    </p:spTree>
    <p:extLst>
      <p:ext uri="{BB962C8B-B14F-4D97-AF65-F5344CB8AC3E}">
        <p14:creationId xmlns:p14="http://schemas.microsoft.com/office/powerpoint/2010/main" val="3647057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C76500-FAA7-134B-B02C-7958819D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33"/>
          <a:stretch/>
        </p:blipFill>
        <p:spPr>
          <a:xfrm>
            <a:off x="3672894" y="1"/>
            <a:ext cx="6156906" cy="35432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519BFC8-784E-8E45-8B12-9A54E5AC9F66}"/>
              </a:ext>
            </a:extLst>
          </p:cNvPr>
          <p:cNvSpPr/>
          <p:nvPr/>
        </p:nvSpPr>
        <p:spPr>
          <a:xfrm>
            <a:off x="6429375" y="3143250"/>
            <a:ext cx="385763" cy="38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3F69B3-9594-F542-AEB4-EE27A2DF0701}"/>
              </a:ext>
            </a:extLst>
          </p:cNvPr>
          <p:cNvSpPr txBox="1"/>
          <p:nvPr/>
        </p:nvSpPr>
        <p:spPr>
          <a:xfrm>
            <a:off x="355600" y="893474"/>
            <a:ext cx="309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Synthese von MBBA</a:t>
            </a:r>
          </a:p>
        </p:txBody>
      </p:sp>
    </p:spTree>
    <p:extLst>
      <p:ext uri="{BB962C8B-B14F-4D97-AF65-F5344CB8AC3E}">
        <p14:creationId xmlns:p14="http://schemas.microsoft.com/office/powerpoint/2010/main" val="3701724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C76500-FAA7-134B-B02C-7958819D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066"/>
          <a:stretch/>
        </p:blipFill>
        <p:spPr>
          <a:xfrm>
            <a:off x="3672894" y="0"/>
            <a:ext cx="6156906" cy="478631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A9C060-0A93-5743-818B-31BBBF56258E}"/>
              </a:ext>
            </a:extLst>
          </p:cNvPr>
          <p:cNvSpPr/>
          <p:nvPr/>
        </p:nvSpPr>
        <p:spPr>
          <a:xfrm>
            <a:off x="4620986" y="7453993"/>
            <a:ext cx="557213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97DB56-028F-7742-8F78-AA858C81B4FA}"/>
              </a:ext>
            </a:extLst>
          </p:cNvPr>
          <p:cNvSpPr txBox="1"/>
          <p:nvPr/>
        </p:nvSpPr>
        <p:spPr>
          <a:xfrm>
            <a:off x="355600" y="893474"/>
            <a:ext cx="309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Synthese von MBBA</a:t>
            </a:r>
          </a:p>
        </p:txBody>
      </p:sp>
    </p:spTree>
    <p:extLst>
      <p:ext uri="{BB962C8B-B14F-4D97-AF65-F5344CB8AC3E}">
        <p14:creationId xmlns:p14="http://schemas.microsoft.com/office/powerpoint/2010/main" val="3862522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ADFEDDB-8F6A-5C4C-8541-49AA7B2B8F33}"/>
              </a:ext>
            </a:extLst>
          </p:cNvPr>
          <p:cNvSpPr/>
          <p:nvPr/>
        </p:nvSpPr>
        <p:spPr>
          <a:xfrm>
            <a:off x="1892827" y="1020379"/>
            <a:ext cx="4916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N-(4-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ethoxy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enyliden)-4-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utyl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nilin</a:t>
            </a:r>
          </a:p>
          <a:p>
            <a:pPr algn="ctr"/>
            <a:r>
              <a:rPr lang="de-DE" sz="2400" dirty="0">
                <a:solidFill>
                  <a:srgbClr val="FF0000"/>
                </a:solidFill>
              </a:rPr>
              <a:t>(MBBA)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FF9667-9615-3792-9DE2-62485A84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27" y="2789498"/>
            <a:ext cx="7338364" cy="19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2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096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AE9560D-03F5-994B-9125-41CC7E09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00" y="211579"/>
            <a:ext cx="8280000" cy="606445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BE0977B-03AA-8044-B70C-D1C05379187F}"/>
              </a:ext>
            </a:extLst>
          </p:cNvPr>
          <p:cNvSpPr txBox="1"/>
          <p:nvPr/>
        </p:nvSpPr>
        <p:spPr>
          <a:xfrm>
            <a:off x="4334494" y="2398893"/>
            <a:ext cx="484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Flüssigkristallanzeigen, LCD</a:t>
            </a:r>
          </a:p>
        </p:txBody>
      </p:sp>
    </p:spTree>
    <p:extLst>
      <p:ext uri="{BB962C8B-B14F-4D97-AF65-F5344CB8AC3E}">
        <p14:creationId xmlns:p14="http://schemas.microsoft.com/office/powerpoint/2010/main" val="2338106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nitor, Elektronik, Anzeige, drinnen enthält.&#10;&#10;Automatisch generierte Beschreibung">
            <a:extLst>
              <a:ext uri="{FF2B5EF4-FFF2-40B4-BE49-F238E27FC236}">
                <a16:creationId xmlns:a16="http://schemas.microsoft.com/office/drawing/2014/main" id="{D346D8EA-8A9A-1441-B61B-009D9610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93" y="1128526"/>
            <a:ext cx="5158014" cy="46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36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isch enthält.&#10;&#10;Automatisch generierte Beschreibung">
            <a:extLst>
              <a:ext uri="{FF2B5EF4-FFF2-40B4-BE49-F238E27FC236}">
                <a16:creationId xmlns:a16="http://schemas.microsoft.com/office/drawing/2014/main" id="{60D711F4-1318-4040-9EB6-3138BDC8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27" y="768350"/>
            <a:ext cx="7573147" cy="45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76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806270A9-8C06-2441-B551-0B8107DBDA27}"/>
              </a:ext>
            </a:extLst>
          </p:cNvPr>
          <p:cNvGrpSpPr/>
          <p:nvPr/>
        </p:nvGrpSpPr>
        <p:grpSpPr>
          <a:xfrm>
            <a:off x="5654637" y="504489"/>
            <a:ext cx="2745527" cy="1717394"/>
            <a:chOff x="7139734" y="4458644"/>
            <a:chExt cx="2745527" cy="1717394"/>
          </a:xfrm>
        </p:grpSpPr>
        <p:sp>
          <p:nvSpPr>
            <p:cNvPr id="112" name="Parallelogramm 111">
              <a:extLst>
                <a:ext uri="{FF2B5EF4-FFF2-40B4-BE49-F238E27FC236}">
                  <a16:creationId xmlns:a16="http://schemas.microsoft.com/office/drawing/2014/main" id="{39979056-0C90-C846-B004-6989A0469E9B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15" name="Gerade Verbindung 114">
              <a:extLst>
                <a:ext uri="{FF2B5EF4-FFF2-40B4-BE49-F238E27FC236}">
                  <a16:creationId xmlns:a16="http://schemas.microsoft.com/office/drawing/2014/main" id="{1B23AFB1-430B-8444-9738-B8598DAD27FA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>
              <a:extLst>
                <a:ext uri="{FF2B5EF4-FFF2-40B4-BE49-F238E27FC236}">
                  <a16:creationId xmlns:a16="http://schemas.microsoft.com/office/drawing/2014/main" id="{FF2620C3-88EC-E94C-847C-8C51292B4D6E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18">
              <a:extLst>
                <a:ext uri="{FF2B5EF4-FFF2-40B4-BE49-F238E27FC236}">
                  <a16:creationId xmlns:a16="http://schemas.microsoft.com/office/drawing/2014/main" id="{EBAF2815-3F30-7B47-908C-C0CEFC71447F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19">
              <a:extLst>
                <a:ext uri="{FF2B5EF4-FFF2-40B4-BE49-F238E27FC236}">
                  <a16:creationId xmlns:a16="http://schemas.microsoft.com/office/drawing/2014/main" id="{DD95B9B2-8A03-2C4D-90FE-D5E1422E84CB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>
              <a:extLst>
                <a:ext uri="{FF2B5EF4-FFF2-40B4-BE49-F238E27FC236}">
                  <a16:creationId xmlns:a16="http://schemas.microsoft.com/office/drawing/2014/main" id="{72397C48-6613-E84B-943A-C017DBFC3CCA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2">
              <a:extLst>
                <a:ext uri="{FF2B5EF4-FFF2-40B4-BE49-F238E27FC236}">
                  <a16:creationId xmlns:a16="http://schemas.microsoft.com/office/drawing/2014/main" id="{43AB8985-C412-EF47-8798-4AAEB9B2B3C5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3">
              <a:extLst>
                <a:ext uri="{FF2B5EF4-FFF2-40B4-BE49-F238E27FC236}">
                  <a16:creationId xmlns:a16="http://schemas.microsoft.com/office/drawing/2014/main" id="{21B333D7-FA62-0E48-A90F-65167624EB2C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>
              <a:extLst>
                <a:ext uri="{FF2B5EF4-FFF2-40B4-BE49-F238E27FC236}">
                  <a16:creationId xmlns:a16="http://schemas.microsoft.com/office/drawing/2014/main" id="{5B462C0D-663F-E142-84D9-0244D8EF5C75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25">
              <a:extLst>
                <a:ext uri="{FF2B5EF4-FFF2-40B4-BE49-F238E27FC236}">
                  <a16:creationId xmlns:a16="http://schemas.microsoft.com/office/drawing/2014/main" id="{802FB937-B821-E140-96F0-FA21C34759B8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>
              <a:extLst>
                <a:ext uri="{FF2B5EF4-FFF2-40B4-BE49-F238E27FC236}">
                  <a16:creationId xmlns:a16="http://schemas.microsoft.com/office/drawing/2014/main" id="{1085A03E-F554-1749-9DD5-445FFC5BC357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27">
              <a:extLst>
                <a:ext uri="{FF2B5EF4-FFF2-40B4-BE49-F238E27FC236}">
                  <a16:creationId xmlns:a16="http://schemas.microsoft.com/office/drawing/2014/main" id="{DB6CA36D-94E3-974E-9318-A514FC6089B9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28">
              <a:extLst>
                <a:ext uri="{FF2B5EF4-FFF2-40B4-BE49-F238E27FC236}">
                  <a16:creationId xmlns:a16="http://schemas.microsoft.com/office/drawing/2014/main" id="{88903B58-A5BB-D84E-8E7C-3074D70DF78D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0177B64A-BD0B-6D4E-B82F-058DDD26560D}"/>
              </a:ext>
            </a:extLst>
          </p:cNvPr>
          <p:cNvSpPr txBox="1"/>
          <p:nvPr/>
        </p:nvSpPr>
        <p:spPr>
          <a:xfrm>
            <a:off x="9103053" y="5337762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75967E2-D66A-034B-AAE0-D47F803110D5}"/>
              </a:ext>
            </a:extLst>
          </p:cNvPr>
          <p:cNvSpPr txBox="1"/>
          <p:nvPr/>
        </p:nvSpPr>
        <p:spPr>
          <a:xfrm>
            <a:off x="9082216" y="982376"/>
            <a:ext cx="211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383E73-4932-874D-80C8-095DC25BDC70}"/>
              </a:ext>
            </a:extLst>
          </p:cNvPr>
          <p:cNvSpPr txBox="1"/>
          <p:nvPr/>
        </p:nvSpPr>
        <p:spPr>
          <a:xfrm>
            <a:off x="571500" y="92019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56602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062E5B-4245-A14C-88CD-C546E9BE7AFE}"/>
              </a:ext>
            </a:extLst>
          </p:cNvPr>
          <p:cNvGrpSpPr/>
          <p:nvPr/>
        </p:nvGrpSpPr>
        <p:grpSpPr>
          <a:xfrm>
            <a:off x="3566300" y="471719"/>
            <a:ext cx="6492101" cy="4456157"/>
            <a:chOff x="3566300" y="288839"/>
            <a:chExt cx="6492101" cy="445615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2514E1C-1A2A-3045-ABF8-DD1DED1AD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3233" y="288839"/>
              <a:ext cx="5305168" cy="4055393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38EEC6E-2949-1241-B9A5-5755BF56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252" r="74647"/>
            <a:stretch/>
          </p:blipFill>
          <p:spPr>
            <a:xfrm>
              <a:off x="3566300" y="2804984"/>
              <a:ext cx="1636460" cy="1940012"/>
            </a:xfrm>
            <a:prstGeom prst="rect">
              <a:avLst/>
            </a:prstGeom>
          </p:spPr>
        </p:pic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5ADFEDDB-8F6A-5C4C-8541-49AA7B2B8F33}"/>
              </a:ext>
            </a:extLst>
          </p:cNvPr>
          <p:cNvSpPr/>
          <p:nvPr/>
        </p:nvSpPr>
        <p:spPr>
          <a:xfrm>
            <a:off x="1892827" y="1020379"/>
            <a:ext cx="25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Cholesterylbenzoat</a:t>
            </a:r>
            <a:endParaRPr lang="de-DE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7BAB0D-5171-0D4C-AF34-CAD7BF3013A3}"/>
              </a:ext>
            </a:extLst>
          </p:cNvPr>
          <p:cNvSpPr/>
          <p:nvPr/>
        </p:nvSpPr>
        <p:spPr>
          <a:xfrm>
            <a:off x="3420376" y="3034035"/>
            <a:ext cx="1928308" cy="1928308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9313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3847681" y="3845882"/>
            <a:ext cx="5772850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BB5007B-D988-3D41-A4F2-D25E800ED8DA}"/>
              </a:ext>
            </a:extLst>
          </p:cNvPr>
          <p:cNvCxnSpPr/>
          <p:nvPr/>
        </p:nvCxnSpPr>
        <p:spPr>
          <a:xfrm>
            <a:off x="6418346" y="6508812"/>
            <a:ext cx="657347" cy="3619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806270A9-8C06-2441-B551-0B8107DBDA27}"/>
              </a:ext>
            </a:extLst>
          </p:cNvPr>
          <p:cNvGrpSpPr/>
          <p:nvPr/>
        </p:nvGrpSpPr>
        <p:grpSpPr>
          <a:xfrm>
            <a:off x="5654637" y="504489"/>
            <a:ext cx="2745527" cy="1717394"/>
            <a:chOff x="7139734" y="4458644"/>
            <a:chExt cx="2745527" cy="1717394"/>
          </a:xfrm>
        </p:grpSpPr>
        <p:sp>
          <p:nvSpPr>
            <p:cNvPr id="112" name="Parallelogramm 111">
              <a:extLst>
                <a:ext uri="{FF2B5EF4-FFF2-40B4-BE49-F238E27FC236}">
                  <a16:creationId xmlns:a16="http://schemas.microsoft.com/office/drawing/2014/main" id="{39979056-0C90-C846-B004-6989A0469E9B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15" name="Gerade Verbindung 114">
              <a:extLst>
                <a:ext uri="{FF2B5EF4-FFF2-40B4-BE49-F238E27FC236}">
                  <a16:creationId xmlns:a16="http://schemas.microsoft.com/office/drawing/2014/main" id="{1B23AFB1-430B-8444-9738-B8598DAD27FA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>
              <a:extLst>
                <a:ext uri="{FF2B5EF4-FFF2-40B4-BE49-F238E27FC236}">
                  <a16:creationId xmlns:a16="http://schemas.microsoft.com/office/drawing/2014/main" id="{FF2620C3-88EC-E94C-847C-8C51292B4D6E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18">
              <a:extLst>
                <a:ext uri="{FF2B5EF4-FFF2-40B4-BE49-F238E27FC236}">
                  <a16:creationId xmlns:a16="http://schemas.microsoft.com/office/drawing/2014/main" id="{EBAF2815-3F30-7B47-908C-C0CEFC71447F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19">
              <a:extLst>
                <a:ext uri="{FF2B5EF4-FFF2-40B4-BE49-F238E27FC236}">
                  <a16:creationId xmlns:a16="http://schemas.microsoft.com/office/drawing/2014/main" id="{DD95B9B2-8A03-2C4D-90FE-D5E1422E84CB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>
              <a:extLst>
                <a:ext uri="{FF2B5EF4-FFF2-40B4-BE49-F238E27FC236}">
                  <a16:creationId xmlns:a16="http://schemas.microsoft.com/office/drawing/2014/main" id="{72397C48-6613-E84B-943A-C017DBFC3CCA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2">
              <a:extLst>
                <a:ext uri="{FF2B5EF4-FFF2-40B4-BE49-F238E27FC236}">
                  <a16:creationId xmlns:a16="http://schemas.microsoft.com/office/drawing/2014/main" id="{43AB8985-C412-EF47-8798-4AAEB9B2B3C5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3">
              <a:extLst>
                <a:ext uri="{FF2B5EF4-FFF2-40B4-BE49-F238E27FC236}">
                  <a16:creationId xmlns:a16="http://schemas.microsoft.com/office/drawing/2014/main" id="{21B333D7-FA62-0E48-A90F-65167624EB2C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>
              <a:extLst>
                <a:ext uri="{FF2B5EF4-FFF2-40B4-BE49-F238E27FC236}">
                  <a16:creationId xmlns:a16="http://schemas.microsoft.com/office/drawing/2014/main" id="{5B462C0D-663F-E142-84D9-0244D8EF5C75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25">
              <a:extLst>
                <a:ext uri="{FF2B5EF4-FFF2-40B4-BE49-F238E27FC236}">
                  <a16:creationId xmlns:a16="http://schemas.microsoft.com/office/drawing/2014/main" id="{802FB937-B821-E140-96F0-FA21C34759B8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>
              <a:extLst>
                <a:ext uri="{FF2B5EF4-FFF2-40B4-BE49-F238E27FC236}">
                  <a16:creationId xmlns:a16="http://schemas.microsoft.com/office/drawing/2014/main" id="{1085A03E-F554-1749-9DD5-445FFC5BC357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27">
              <a:extLst>
                <a:ext uri="{FF2B5EF4-FFF2-40B4-BE49-F238E27FC236}">
                  <a16:creationId xmlns:a16="http://schemas.microsoft.com/office/drawing/2014/main" id="{DB6CA36D-94E3-974E-9318-A514FC6089B9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28">
              <a:extLst>
                <a:ext uri="{FF2B5EF4-FFF2-40B4-BE49-F238E27FC236}">
                  <a16:creationId xmlns:a16="http://schemas.microsoft.com/office/drawing/2014/main" id="{88903B58-A5BB-D84E-8E7C-3074D70DF78D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Parallelogramm 129">
            <a:extLst>
              <a:ext uri="{FF2B5EF4-FFF2-40B4-BE49-F238E27FC236}">
                <a16:creationId xmlns:a16="http://schemas.microsoft.com/office/drawing/2014/main" id="{15AEAA4A-E3AA-984D-A13F-E444AE2FDAB5}"/>
              </a:ext>
            </a:extLst>
          </p:cNvPr>
          <p:cNvSpPr/>
          <p:nvPr/>
        </p:nvSpPr>
        <p:spPr>
          <a:xfrm rot="5400000">
            <a:off x="6089835" y="658180"/>
            <a:ext cx="1308732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0AA8D7D-58FB-C14A-B50A-58ABC4F45DB9}"/>
              </a:ext>
            </a:extLst>
          </p:cNvPr>
          <p:cNvSpPr txBox="1"/>
          <p:nvPr/>
        </p:nvSpPr>
        <p:spPr>
          <a:xfrm>
            <a:off x="8647938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6C9E723-120F-3A4C-AEC3-E41CEEFAD1A3}"/>
              </a:ext>
            </a:extLst>
          </p:cNvPr>
          <p:cNvSpPr txBox="1"/>
          <p:nvPr/>
        </p:nvSpPr>
        <p:spPr>
          <a:xfrm>
            <a:off x="8659970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378AFAE-E0C8-7A47-AAD5-1037F5786AE4}"/>
              </a:ext>
            </a:extLst>
          </p:cNvPr>
          <p:cNvSpPr txBox="1"/>
          <p:nvPr/>
        </p:nvSpPr>
        <p:spPr>
          <a:xfrm>
            <a:off x="57150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CDDCD10-FA66-FD47-B38C-F1553887D608}"/>
              </a:ext>
            </a:extLst>
          </p:cNvPr>
          <p:cNvSpPr txBox="1"/>
          <p:nvPr/>
        </p:nvSpPr>
        <p:spPr>
          <a:xfrm>
            <a:off x="57150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95E07EB-7A7D-2847-8852-6DB44AEEE793}"/>
              </a:ext>
            </a:extLst>
          </p:cNvPr>
          <p:cNvSpPr txBox="1"/>
          <p:nvPr/>
        </p:nvSpPr>
        <p:spPr>
          <a:xfrm>
            <a:off x="57150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4E5F465-D404-F148-9810-AD6E5EBEAD6A}"/>
              </a:ext>
            </a:extLst>
          </p:cNvPr>
          <p:cNvSpPr txBox="1"/>
          <p:nvPr/>
        </p:nvSpPr>
        <p:spPr>
          <a:xfrm>
            <a:off x="571500" y="94305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541221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BB5007B-D988-3D41-A4F2-D25E800ED8DA}"/>
              </a:ext>
            </a:extLst>
          </p:cNvPr>
          <p:cNvCxnSpPr/>
          <p:nvPr/>
        </p:nvCxnSpPr>
        <p:spPr>
          <a:xfrm>
            <a:off x="6418346" y="6508812"/>
            <a:ext cx="657347" cy="3619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4A7EFC04-6C64-064C-B899-65220A9C9DED}"/>
              </a:ext>
            </a:extLst>
          </p:cNvPr>
          <p:cNvSpPr txBox="1"/>
          <p:nvPr/>
        </p:nvSpPr>
        <p:spPr>
          <a:xfrm>
            <a:off x="57150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411190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3751559" y="3749760"/>
            <a:ext cx="5965095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4C79D5E1-588A-9048-813A-8F6B9DA59D8C}"/>
              </a:ext>
            </a:extLst>
          </p:cNvPr>
          <p:cNvSpPr txBox="1"/>
          <p:nvPr/>
        </p:nvSpPr>
        <p:spPr>
          <a:xfrm>
            <a:off x="8647938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435E060-5249-C846-9549-A85EF0B622F1}"/>
              </a:ext>
            </a:extLst>
          </p:cNvPr>
          <p:cNvSpPr txBox="1"/>
          <p:nvPr/>
        </p:nvSpPr>
        <p:spPr>
          <a:xfrm>
            <a:off x="8659970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185AB22-8716-4F46-9124-4FA612FAD0C8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470728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A9E3C89B-BC8E-AB4C-BB2B-21BB1A54D648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E39C7C1C-55BF-8745-B563-D14E44EE8645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9B6BDF4E-DECE-FA45-862F-1E5A25D69BF8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7F5AE1F-C858-C64E-ABFC-CC8B6D77276B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69D746A-EE44-1945-8E64-4C5A50D7E1CB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819249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0D56AA-03AE-C185-CA20-3FC9E1CA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193800"/>
            <a:ext cx="7213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5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4D607AD-E833-B6A1-0BE5-B3878F5C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1206500"/>
            <a:ext cx="72009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83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116" name="Rechteck 115">
            <a:extLst>
              <a:ext uri="{FF2B5EF4-FFF2-40B4-BE49-F238E27FC236}">
                <a16:creationId xmlns:a16="http://schemas.microsoft.com/office/drawing/2014/main" id="{5D4CC050-8F44-FF4D-84A7-CE859DC25540}"/>
              </a:ext>
            </a:extLst>
          </p:cNvPr>
          <p:cNvSpPr/>
          <p:nvPr/>
        </p:nvSpPr>
        <p:spPr>
          <a:xfrm rot="1736854" flipV="1">
            <a:off x="6279666" y="4259515"/>
            <a:ext cx="917510" cy="55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974C174-EE0D-FD44-A731-7DCE01A3597A}"/>
              </a:ext>
            </a:extLst>
          </p:cNvPr>
          <p:cNvSpPr/>
          <p:nvPr/>
        </p:nvSpPr>
        <p:spPr>
          <a:xfrm>
            <a:off x="7100341" y="4462873"/>
            <a:ext cx="78556" cy="798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8" name="Rechteck 137">
            <a:extLst>
              <a:ext uri="{FF2B5EF4-FFF2-40B4-BE49-F238E27FC236}">
                <a16:creationId xmlns:a16="http://schemas.microsoft.com/office/drawing/2014/main" id="{7EBB4715-87F9-2B45-BEC5-5A72084F777E}"/>
              </a:ext>
            </a:extLst>
          </p:cNvPr>
          <p:cNvSpPr/>
          <p:nvPr/>
        </p:nvSpPr>
        <p:spPr>
          <a:xfrm rot="20070263" flipV="1">
            <a:off x="6589156" y="2657395"/>
            <a:ext cx="6482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DBD16A58-9255-1A44-8322-7407115F0D30}"/>
              </a:ext>
            </a:extLst>
          </p:cNvPr>
          <p:cNvSpPr/>
          <p:nvPr/>
        </p:nvSpPr>
        <p:spPr>
          <a:xfrm rot="21587373">
            <a:off x="6564359" y="2781835"/>
            <a:ext cx="78556" cy="798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8190B063-FB3B-0245-9A16-ED2F79D0B15E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7945B79-8CD0-A44C-ADC6-05E83B6EB203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C4FCF8B-B174-6247-93D5-5C0A6BCC6DE9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844BE84E-672A-3840-B885-E9A65650F704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BA91D857-E608-9C40-902F-0388B0451840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4839074-02C6-724D-851E-B8E1A76B9210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802551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5C748D-60F4-3F4D-A293-2EF1280FA87D}"/>
              </a:ext>
            </a:extLst>
          </p:cNvPr>
          <p:cNvGrpSpPr/>
          <p:nvPr/>
        </p:nvGrpSpPr>
        <p:grpSpPr>
          <a:xfrm>
            <a:off x="6278633" y="2570322"/>
            <a:ext cx="990581" cy="1960286"/>
            <a:chOff x="7700634" y="2633479"/>
            <a:chExt cx="990581" cy="1960286"/>
          </a:xfrm>
        </p:grpSpPr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F556DA56-9C4B-834B-9BB9-03A7D55B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081" y="2918975"/>
              <a:ext cx="512248" cy="1638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0B5EA3E-15F5-3740-B6AB-C3A16353D2B3}"/>
                </a:ext>
              </a:extLst>
            </p:cNvPr>
            <p:cNvGrpSpPr/>
            <p:nvPr/>
          </p:nvGrpSpPr>
          <p:grpSpPr>
            <a:xfrm>
              <a:off x="7700634" y="2633479"/>
              <a:ext cx="990581" cy="1960286"/>
              <a:chOff x="7700634" y="2633479"/>
              <a:chExt cx="990581" cy="1960286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DDC3D72-B23F-3C40-A0E3-0BFBB9B11238}"/>
                  </a:ext>
                </a:extLst>
              </p:cNvPr>
              <p:cNvSpPr/>
              <p:nvPr/>
            </p:nvSpPr>
            <p:spPr>
              <a:xfrm rot="1736854" flipV="1">
                <a:off x="7700634" y="4322330"/>
                <a:ext cx="917510" cy="55781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14D70807-2580-CB45-8C04-DC61FCBEEAFC}"/>
                  </a:ext>
                </a:extLst>
              </p:cNvPr>
              <p:cNvSpPr/>
              <p:nvPr/>
            </p:nvSpPr>
            <p:spPr>
              <a:xfrm rot="2162433" flipV="1">
                <a:off x="7802091" y="4175938"/>
                <a:ext cx="822497" cy="567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1EB730A4-F168-B24F-8E5C-14104C7BEDEB}"/>
                  </a:ext>
                </a:extLst>
              </p:cNvPr>
              <p:cNvSpPr/>
              <p:nvPr/>
            </p:nvSpPr>
            <p:spPr>
              <a:xfrm rot="2699195" flipV="1">
                <a:off x="7890939" y="3988506"/>
                <a:ext cx="65877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D378978-97D2-134C-A02A-5329D2364CED}"/>
                  </a:ext>
                </a:extLst>
              </p:cNvPr>
              <p:cNvSpPr/>
              <p:nvPr/>
            </p:nvSpPr>
            <p:spPr>
              <a:xfrm rot="3248438" flipV="1">
                <a:off x="7975338" y="3821755"/>
                <a:ext cx="58395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F3AC0164-68A5-4742-A59A-9F5E0B656659}"/>
                  </a:ext>
                </a:extLst>
              </p:cNvPr>
              <p:cNvCxnSpPr/>
              <p:nvPr/>
            </p:nvCxnSpPr>
            <p:spPr>
              <a:xfrm flipV="1">
                <a:off x="7780520" y="2633479"/>
                <a:ext cx="858485" cy="14978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CA390C4-1310-184B-BFEC-7A11401F6BB6}"/>
                  </a:ext>
                </a:extLst>
              </p:cNvPr>
              <p:cNvSpPr/>
              <p:nvPr/>
            </p:nvSpPr>
            <p:spPr>
              <a:xfrm rot="3248438" flipV="1">
                <a:off x="8067605" y="3508084"/>
                <a:ext cx="250828" cy="600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7EC390C4-64EB-A445-B5AE-897575CEEDF5}"/>
                  </a:ext>
                </a:extLst>
              </p:cNvPr>
              <p:cNvSpPr/>
              <p:nvPr/>
            </p:nvSpPr>
            <p:spPr>
              <a:xfrm rot="4705246" flipH="1" flipV="1">
                <a:off x="8164252" y="3349583"/>
                <a:ext cx="7874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CC2B1273-0666-EC43-9297-463DE17385F3}"/>
                  </a:ext>
                </a:extLst>
              </p:cNvPr>
              <p:cNvSpPr/>
              <p:nvPr/>
            </p:nvSpPr>
            <p:spPr>
              <a:xfrm rot="19772806" flipV="1">
                <a:off x="8042996" y="2835182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113DED9-05FC-EE48-9CBF-A3697D4603BB}"/>
                  </a:ext>
                </a:extLst>
              </p:cNvPr>
              <p:cNvSpPr/>
              <p:nvPr/>
            </p:nvSpPr>
            <p:spPr>
              <a:xfrm>
                <a:off x="8521462" y="4513934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35B2396-74E6-1444-8802-615BE6AFA7D4}"/>
                  </a:ext>
                </a:extLst>
              </p:cNvPr>
              <p:cNvSpPr/>
              <p:nvPr/>
            </p:nvSpPr>
            <p:spPr>
              <a:xfrm>
                <a:off x="8497013" y="4406357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D64EA10-94F0-1D46-901B-F5B302936983}"/>
                  </a:ext>
                </a:extLst>
              </p:cNvPr>
              <p:cNvSpPr/>
              <p:nvPr/>
            </p:nvSpPr>
            <p:spPr>
              <a:xfrm>
                <a:off x="8418457" y="420403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C586AD-3D4F-8847-BEED-D875969D9ECC}"/>
                  </a:ext>
                </a:extLst>
              </p:cNvPr>
              <p:cNvSpPr/>
              <p:nvPr/>
            </p:nvSpPr>
            <p:spPr>
              <a:xfrm>
                <a:off x="8393992" y="4037996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AF8B7-361E-2740-8AD4-260099FA2465}"/>
                  </a:ext>
                </a:extLst>
              </p:cNvPr>
              <p:cNvSpPr/>
              <p:nvPr/>
            </p:nvSpPr>
            <p:spPr>
              <a:xfrm>
                <a:off x="8227941" y="3605591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55AA86-76E1-B048-9ACA-6491836F50F7}"/>
                  </a:ext>
                </a:extLst>
              </p:cNvPr>
              <p:cNvSpPr/>
              <p:nvPr/>
            </p:nvSpPr>
            <p:spPr>
              <a:xfrm>
                <a:off x="8174061" y="338222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06D21E6-CF1B-9345-84DB-DC005F776BE4}"/>
                  </a:ext>
                </a:extLst>
              </p:cNvPr>
              <p:cNvSpPr/>
              <p:nvPr/>
            </p:nvSpPr>
            <p:spPr>
              <a:xfrm>
                <a:off x="8051829" y="297457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E2EA0A7B-FA11-264A-B785-FE5362D31364}"/>
                  </a:ext>
                </a:extLst>
              </p:cNvPr>
              <p:cNvSpPr/>
              <p:nvPr/>
            </p:nvSpPr>
            <p:spPr>
              <a:xfrm rot="19533582">
                <a:off x="8077670" y="2977181"/>
                <a:ext cx="522090" cy="468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AE91921-60C7-5640-AAA3-B51F6575F65C}"/>
                  </a:ext>
                </a:extLst>
              </p:cNvPr>
              <p:cNvSpPr/>
              <p:nvPr/>
            </p:nvSpPr>
            <p:spPr>
              <a:xfrm>
                <a:off x="8074840" y="3104670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B526A394-50F6-894C-A3BE-DD5AFB27053E}"/>
                  </a:ext>
                </a:extLst>
              </p:cNvPr>
              <p:cNvSpPr/>
              <p:nvPr/>
            </p:nvSpPr>
            <p:spPr>
              <a:xfrm rot="19531775">
                <a:off x="8159545" y="3194709"/>
                <a:ext cx="1573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E2A02E-76F8-F942-AEDC-F6D328171876}"/>
                  </a:ext>
                </a:extLst>
              </p:cNvPr>
              <p:cNvSpPr/>
              <p:nvPr/>
            </p:nvSpPr>
            <p:spPr>
              <a:xfrm>
                <a:off x="8125067" y="32338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24FA1D-81B3-C14F-A315-ED93498A6D5A}"/>
                  </a:ext>
                </a:extLst>
              </p:cNvPr>
              <p:cNvSpPr/>
              <p:nvPr/>
            </p:nvSpPr>
            <p:spPr>
              <a:xfrm rot="20082890" flipV="1">
                <a:off x="8017844" y="2722773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702EE52-4084-7E4C-B0D2-00EB99905CEC}"/>
                  </a:ext>
                </a:extLst>
              </p:cNvPr>
              <p:cNvSpPr/>
              <p:nvPr/>
            </p:nvSpPr>
            <p:spPr>
              <a:xfrm>
                <a:off x="7993047" y="28472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D1B59215-06B8-5242-BBCA-F547BFB8D94B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C7EB3CE9-1630-1441-A365-932A0BF50FEE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926A2E36-1B57-D14F-8825-611EAD9FA225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B6F51C0E-B41A-6044-922B-9D81F84C5EF1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52C768D9-5F27-3A42-8FED-294B41DEF296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057AE0C0-D43F-7644-882F-D1EA517EFAE0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2147675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275145" y="5273345"/>
            <a:ext cx="2917924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5C748D-60F4-3F4D-A293-2EF1280FA87D}"/>
              </a:ext>
            </a:extLst>
          </p:cNvPr>
          <p:cNvGrpSpPr/>
          <p:nvPr/>
        </p:nvGrpSpPr>
        <p:grpSpPr>
          <a:xfrm>
            <a:off x="6278633" y="2570322"/>
            <a:ext cx="990581" cy="1960286"/>
            <a:chOff x="7700634" y="2633479"/>
            <a:chExt cx="990581" cy="1960286"/>
          </a:xfrm>
        </p:grpSpPr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F556DA56-9C4B-834B-9BB9-03A7D55B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081" y="2918975"/>
              <a:ext cx="512248" cy="1638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0B5EA3E-15F5-3740-B6AB-C3A16353D2B3}"/>
                </a:ext>
              </a:extLst>
            </p:cNvPr>
            <p:cNvGrpSpPr/>
            <p:nvPr/>
          </p:nvGrpSpPr>
          <p:grpSpPr>
            <a:xfrm>
              <a:off x="7700634" y="2633479"/>
              <a:ext cx="990581" cy="1960286"/>
              <a:chOff x="7700634" y="2633479"/>
              <a:chExt cx="990581" cy="1960286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DDC3D72-B23F-3C40-A0E3-0BFBB9B11238}"/>
                  </a:ext>
                </a:extLst>
              </p:cNvPr>
              <p:cNvSpPr/>
              <p:nvPr/>
            </p:nvSpPr>
            <p:spPr>
              <a:xfrm rot="1736854" flipV="1">
                <a:off x="7700634" y="4322330"/>
                <a:ext cx="917510" cy="55781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14D70807-2580-CB45-8C04-DC61FCBEEAFC}"/>
                  </a:ext>
                </a:extLst>
              </p:cNvPr>
              <p:cNvSpPr/>
              <p:nvPr/>
            </p:nvSpPr>
            <p:spPr>
              <a:xfrm rot="2162433" flipV="1">
                <a:off x="7802091" y="4175938"/>
                <a:ext cx="822497" cy="567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1EB730A4-F168-B24F-8E5C-14104C7BEDEB}"/>
                  </a:ext>
                </a:extLst>
              </p:cNvPr>
              <p:cNvSpPr/>
              <p:nvPr/>
            </p:nvSpPr>
            <p:spPr>
              <a:xfrm rot="2699195" flipV="1">
                <a:off x="7890939" y="3988506"/>
                <a:ext cx="65877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D378978-97D2-134C-A02A-5329D2364CED}"/>
                  </a:ext>
                </a:extLst>
              </p:cNvPr>
              <p:cNvSpPr/>
              <p:nvPr/>
            </p:nvSpPr>
            <p:spPr>
              <a:xfrm rot="3248438" flipV="1">
                <a:off x="7975338" y="3821755"/>
                <a:ext cx="58395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F3AC0164-68A5-4742-A59A-9F5E0B656659}"/>
                  </a:ext>
                </a:extLst>
              </p:cNvPr>
              <p:cNvCxnSpPr/>
              <p:nvPr/>
            </p:nvCxnSpPr>
            <p:spPr>
              <a:xfrm flipV="1">
                <a:off x="7780520" y="2633479"/>
                <a:ext cx="858485" cy="14978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CA390C4-1310-184B-BFEC-7A11401F6BB6}"/>
                  </a:ext>
                </a:extLst>
              </p:cNvPr>
              <p:cNvSpPr/>
              <p:nvPr/>
            </p:nvSpPr>
            <p:spPr>
              <a:xfrm rot="3248438" flipV="1">
                <a:off x="8067605" y="3508084"/>
                <a:ext cx="250828" cy="600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7EC390C4-64EB-A445-B5AE-897575CEEDF5}"/>
                  </a:ext>
                </a:extLst>
              </p:cNvPr>
              <p:cNvSpPr/>
              <p:nvPr/>
            </p:nvSpPr>
            <p:spPr>
              <a:xfrm rot="4705246" flipH="1" flipV="1">
                <a:off x="8164252" y="3349583"/>
                <a:ext cx="7874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CC2B1273-0666-EC43-9297-463DE17385F3}"/>
                  </a:ext>
                </a:extLst>
              </p:cNvPr>
              <p:cNvSpPr/>
              <p:nvPr/>
            </p:nvSpPr>
            <p:spPr>
              <a:xfrm rot="19772806" flipV="1">
                <a:off x="8042996" y="2835182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113DED9-05FC-EE48-9CBF-A3697D4603BB}"/>
                  </a:ext>
                </a:extLst>
              </p:cNvPr>
              <p:cNvSpPr/>
              <p:nvPr/>
            </p:nvSpPr>
            <p:spPr>
              <a:xfrm>
                <a:off x="8521462" y="4513934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35B2396-74E6-1444-8802-615BE6AFA7D4}"/>
                  </a:ext>
                </a:extLst>
              </p:cNvPr>
              <p:cNvSpPr/>
              <p:nvPr/>
            </p:nvSpPr>
            <p:spPr>
              <a:xfrm>
                <a:off x="8497013" y="4406357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D64EA10-94F0-1D46-901B-F5B302936983}"/>
                  </a:ext>
                </a:extLst>
              </p:cNvPr>
              <p:cNvSpPr/>
              <p:nvPr/>
            </p:nvSpPr>
            <p:spPr>
              <a:xfrm>
                <a:off x="8418457" y="420403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C586AD-3D4F-8847-BEED-D875969D9ECC}"/>
                  </a:ext>
                </a:extLst>
              </p:cNvPr>
              <p:cNvSpPr/>
              <p:nvPr/>
            </p:nvSpPr>
            <p:spPr>
              <a:xfrm>
                <a:off x="8393992" y="4037996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AF8B7-361E-2740-8AD4-260099FA2465}"/>
                  </a:ext>
                </a:extLst>
              </p:cNvPr>
              <p:cNvSpPr/>
              <p:nvPr/>
            </p:nvSpPr>
            <p:spPr>
              <a:xfrm>
                <a:off x="8227941" y="3605591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55AA86-76E1-B048-9ACA-6491836F50F7}"/>
                  </a:ext>
                </a:extLst>
              </p:cNvPr>
              <p:cNvSpPr/>
              <p:nvPr/>
            </p:nvSpPr>
            <p:spPr>
              <a:xfrm>
                <a:off x="8174061" y="338222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06D21E6-CF1B-9345-84DB-DC005F776BE4}"/>
                  </a:ext>
                </a:extLst>
              </p:cNvPr>
              <p:cNvSpPr/>
              <p:nvPr/>
            </p:nvSpPr>
            <p:spPr>
              <a:xfrm>
                <a:off x="8051829" y="297457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E2EA0A7B-FA11-264A-B785-FE5362D31364}"/>
                  </a:ext>
                </a:extLst>
              </p:cNvPr>
              <p:cNvSpPr/>
              <p:nvPr/>
            </p:nvSpPr>
            <p:spPr>
              <a:xfrm rot="19533582">
                <a:off x="8077670" y="2977181"/>
                <a:ext cx="522090" cy="468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AE91921-60C7-5640-AAA3-B51F6575F65C}"/>
                  </a:ext>
                </a:extLst>
              </p:cNvPr>
              <p:cNvSpPr/>
              <p:nvPr/>
            </p:nvSpPr>
            <p:spPr>
              <a:xfrm>
                <a:off x="8074840" y="3104670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B526A394-50F6-894C-A3BE-DD5AFB27053E}"/>
                  </a:ext>
                </a:extLst>
              </p:cNvPr>
              <p:cNvSpPr/>
              <p:nvPr/>
            </p:nvSpPr>
            <p:spPr>
              <a:xfrm rot="19531775">
                <a:off x="8159545" y="3194709"/>
                <a:ext cx="1573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E2A02E-76F8-F942-AEDC-F6D328171876}"/>
                  </a:ext>
                </a:extLst>
              </p:cNvPr>
              <p:cNvSpPr/>
              <p:nvPr/>
            </p:nvSpPr>
            <p:spPr>
              <a:xfrm>
                <a:off x="8125067" y="32338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24FA1D-81B3-C14F-A315-ED93498A6D5A}"/>
                  </a:ext>
                </a:extLst>
              </p:cNvPr>
              <p:cNvSpPr/>
              <p:nvPr/>
            </p:nvSpPr>
            <p:spPr>
              <a:xfrm rot="20082890" flipV="1">
                <a:off x="8017844" y="2722773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702EE52-4084-7E4C-B0D2-00EB99905CEC}"/>
                  </a:ext>
                </a:extLst>
              </p:cNvPr>
              <p:cNvSpPr/>
              <p:nvPr/>
            </p:nvSpPr>
            <p:spPr>
              <a:xfrm>
                <a:off x="7993047" y="28472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id="{888A5D40-8B08-F64B-994E-48137B378B0F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D3DE1669-380A-CA49-B82B-7AF19C323B82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D99A02E1-4DFA-2C4E-9C1F-91AEB4D50B19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4BC823F1-DA84-6F40-9B2E-5F991EDED859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73E7C2F8-3E99-294D-B1F1-4BD58EF49077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5E15E20C-1134-564B-9F8C-01E077EB1131}"/>
              </a:ext>
            </a:extLst>
          </p:cNvPr>
          <p:cNvSpPr txBox="1"/>
          <p:nvPr/>
        </p:nvSpPr>
        <p:spPr>
          <a:xfrm>
            <a:off x="560070" y="95448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3573615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275145" y="5273345"/>
            <a:ext cx="2917924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winkliges Dreieck 1">
            <a:extLst>
              <a:ext uri="{FF2B5EF4-FFF2-40B4-BE49-F238E27FC236}">
                <a16:creationId xmlns:a16="http://schemas.microsoft.com/office/drawing/2014/main" id="{F3102196-A226-B740-B751-FA1D472D6FD6}"/>
              </a:ext>
            </a:extLst>
          </p:cNvPr>
          <p:cNvSpPr/>
          <p:nvPr/>
        </p:nvSpPr>
        <p:spPr>
          <a:xfrm rot="1690160">
            <a:off x="6358094" y="4126443"/>
            <a:ext cx="877130" cy="135888"/>
          </a:xfrm>
          <a:prstGeom prst="rtTriangle">
            <a:avLst/>
          </a:prstGeom>
          <a:solidFill>
            <a:srgbClr val="FFFF00">
              <a:alpha val="61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5C748D-60F4-3F4D-A293-2EF1280FA87D}"/>
              </a:ext>
            </a:extLst>
          </p:cNvPr>
          <p:cNvGrpSpPr/>
          <p:nvPr/>
        </p:nvGrpSpPr>
        <p:grpSpPr>
          <a:xfrm>
            <a:off x="6278633" y="2570322"/>
            <a:ext cx="990581" cy="1960286"/>
            <a:chOff x="7700634" y="2633479"/>
            <a:chExt cx="990581" cy="1960286"/>
          </a:xfrm>
        </p:grpSpPr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F556DA56-9C4B-834B-9BB9-03A7D55B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081" y="2918975"/>
              <a:ext cx="512248" cy="1638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0B5EA3E-15F5-3740-B6AB-C3A16353D2B3}"/>
                </a:ext>
              </a:extLst>
            </p:cNvPr>
            <p:cNvGrpSpPr/>
            <p:nvPr/>
          </p:nvGrpSpPr>
          <p:grpSpPr>
            <a:xfrm>
              <a:off x="7700634" y="2633479"/>
              <a:ext cx="990581" cy="1960286"/>
              <a:chOff x="7700634" y="2633479"/>
              <a:chExt cx="990581" cy="1960286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DDC3D72-B23F-3C40-A0E3-0BFBB9B11238}"/>
                  </a:ext>
                </a:extLst>
              </p:cNvPr>
              <p:cNvSpPr/>
              <p:nvPr/>
            </p:nvSpPr>
            <p:spPr>
              <a:xfrm rot="1736854" flipV="1">
                <a:off x="7700634" y="4322330"/>
                <a:ext cx="917510" cy="55781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14D70807-2580-CB45-8C04-DC61FCBEEAFC}"/>
                  </a:ext>
                </a:extLst>
              </p:cNvPr>
              <p:cNvSpPr/>
              <p:nvPr/>
            </p:nvSpPr>
            <p:spPr>
              <a:xfrm rot="2162433" flipV="1">
                <a:off x="7802091" y="4175938"/>
                <a:ext cx="822497" cy="567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1EB730A4-F168-B24F-8E5C-14104C7BEDEB}"/>
                  </a:ext>
                </a:extLst>
              </p:cNvPr>
              <p:cNvSpPr/>
              <p:nvPr/>
            </p:nvSpPr>
            <p:spPr>
              <a:xfrm rot="2699195" flipV="1">
                <a:off x="7890939" y="3988506"/>
                <a:ext cx="65877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D378978-97D2-134C-A02A-5329D2364CED}"/>
                  </a:ext>
                </a:extLst>
              </p:cNvPr>
              <p:cNvSpPr/>
              <p:nvPr/>
            </p:nvSpPr>
            <p:spPr>
              <a:xfrm rot="3248438" flipV="1">
                <a:off x="7975338" y="3821755"/>
                <a:ext cx="58395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F3AC0164-68A5-4742-A59A-9F5E0B656659}"/>
                  </a:ext>
                </a:extLst>
              </p:cNvPr>
              <p:cNvCxnSpPr/>
              <p:nvPr/>
            </p:nvCxnSpPr>
            <p:spPr>
              <a:xfrm flipV="1">
                <a:off x="7780520" y="2633479"/>
                <a:ext cx="858485" cy="14978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CA390C4-1310-184B-BFEC-7A11401F6BB6}"/>
                  </a:ext>
                </a:extLst>
              </p:cNvPr>
              <p:cNvSpPr/>
              <p:nvPr/>
            </p:nvSpPr>
            <p:spPr>
              <a:xfrm rot="3248438" flipV="1">
                <a:off x="8067605" y="3508084"/>
                <a:ext cx="250828" cy="600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7EC390C4-64EB-A445-B5AE-897575CEEDF5}"/>
                  </a:ext>
                </a:extLst>
              </p:cNvPr>
              <p:cNvSpPr/>
              <p:nvPr/>
            </p:nvSpPr>
            <p:spPr>
              <a:xfrm rot="4705246" flipH="1" flipV="1">
                <a:off x="8164252" y="3349583"/>
                <a:ext cx="7874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CC2B1273-0666-EC43-9297-463DE17385F3}"/>
                  </a:ext>
                </a:extLst>
              </p:cNvPr>
              <p:cNvSpPr/>
              <p:nvPr/>
            </p:nvSpPr>
            <p:spPr>
              <a:xfrm rot="19772806" flipV="1">
                <a:off x="8042996" y="2835182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113DED9-05FC-EE48-9CBF-A3697D4603BB}"/>
                  </a:ext>
                </a:extLst>
              </p:cNvPr>
              <p:cNvSpPr/>
              <p:nvPr/>
            </p:nvSpPr>
            <p:spPr>
              <a:xfrm>
                <a:off x="8521462" y="4513934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35B2396-74E6-1444-8802-615BE6AFA7D4}"/>
                  </a:ext>
                </a:extLst>
              </p:cNvPr>
              <p:cNvSpPr/>
              <p:nvPr/>
            </p:nvSpPr>
            <p:spPr>
              <a:xfrm>
                <a:off x="8497013" y="4406357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D64EA10-94F0-1D46-901B-F5B302936983}"/>
                  </a:ext>
                </a:extLst>
              </p:cNvPr>
              <p:cNvSpPr/>
              <p:nvPr/>
            </p:nvSpPr>
            <p:spPr>
              <a:xfrm>
                <a:off x="8418457" y="420403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C586AD-3D4F-8847-BEED-D875969D9ECC}"/>
                  </a:ext>
                </a:extLst>
              </p:cNvPr>
              <p:cNvSpPr/>
              <p:nvPr/>
            </p:nvSpPr>
            <p:spPr>
              <a:xfrm>
                <a:off x="8393992" y="4037996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AF8B7-361E-2740-8AD4-260099FA2465}"/>
                  </a:ext>
                </a:extLst>
              </p:cNvPr>
              <p:cNvSpPr/>
              <p:nvPr/>
            </p:nvSpPr>
            <p:spPr>
              <a:xfrm>
                <a:off x="8227941" y="3605591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55AA86-76E1-B048-9ACA-6491836F50F7}"/>
                  </a:ext>
                </a:extLst>
              </p:cNvPr>
              <p:cNvSpPr/>
              <p:nvPr/>
            </p:nvSpPr>
            <p:spPr>
              <a:xfrm>
                <a:off x="8174061" y="338222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06D21E6-CF1B-9345-84DB-DC005F776BE4}"/>
                  </a:ext>
                </a:extLst>
              </p:cNvPr>
              <p:cNvSpPr/>
              <p:nvPr/>
            </p:nvSpPr>
            <p:spPr>
              <a:xfrm>
                <a:off x="8051829" y="297457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E2EA0A7B-FA11-264A-B785-FE5362D31364}"/>
                  </a:ext>
                </a:extLst>
              </p:cNvPr>
              <p:cNvSpPr/>
              <p:nvPr/>
            </p:nvSpPr>
            <p:spPr>
              <a:xfrm rot="19533582">
                <a:off x="8077670" y="2977181"/>
                <a:ext cx="522090" cy="468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AE91921-60C7-5640-AAA3-B51F6575F65C}"/>
                  </a:ext>
                </a:extLst>
              </p:cNvPr>
              <p:cNvSpPr/>
              <p:nvPr/>
            </p:nvSpPr>
            <p:spPr>
              <a:xfrm>
                <a:off x="8074840" y="3104670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B526A394-50F6-894C-A3BE-DD5AFB27053E}"/>
                  </a:ext>
                </a:extLst>
              </p:cNvPr>
              <p:cNvSpPr/>
              <p:nvPr/>
            </p:nvSpPr>
            <p:spPr>
              <a:xfrm rot="19531775">
                <a:off x="8159545" y="3194709"/>
                <a:ext cx="1573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E2A02E-76F8-F942-AEDC-F6D328171876}"/>
                  </a:ext>
                </a:extLst>
              </p:cNvPr>
              <p:cNvSpPr/>
              <p:nvPr/>
            </p:nvSpPr>
            <p:spPr>
              <a:xfrm>
                <a:off x="8125067" y="32338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24FA1D-81B3-C14F-A315-ED93498A6D5A}"/>
                  </a:ext>
                </a:extLst>
              </p:cNvPr>
              <p:cNvSpPr/>
              <p:nvPr/>
            </p:nvSpPr>
            <p:spPr>
              <a:xfrm rot="20082890" flipV="1">
                <a:off x="8017844" y="2722773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702EE52-4084-7E4C-B0D2-00EB99905CEC}"/>
                  </a:ext>
                </a:extLst>
              </p:cNvPr>
              <p:cNvSpPr/>
              <p:nvPr/>
            </p:nvSpPr>
            <p:spPr>
              <a:xfrm>
                <a:off x="7993047" y="28472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id="{8D476AB5-30DB-BD4E-9D8A-9261089264AF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BE7D5809-3120-8347-92D1-FE8BB491FCDB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53CD90FC-1D06-F044-A78E-DCA140C89601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37D635CF-34BD-5442-96E8-CD72219BFA6E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5EB8733F-0414-D241-8220-7C7CE8621154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544F15CA-1047-E747-8F4B-3044862A135A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74417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ADFEDDB-8F6A-5C4C-8541-49AA7B2B8F33}"/>
              </a:ext>
            </a:extLst>
          </p:cNvPr>
          <p:cNvSpPr/>
          <p:nvPr/>
        </p:nvSpPr>
        <p:spPr>
          <a:xfrm>
            <a:off x="1892827" y="1020379"/>
            <a:ext cx="50409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N-(4-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ethoxy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enzyliden)-4-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utyl</a:t>
            </a:r>
            <a:r>
              <a:rPr lang="de-C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nilin</a:t>
            </a:r>
          </a:p>
          <a:p>
            <a:pPr algn="ctr"/>
            <a:r>
              <a:rPr lang="de-DE" sz="2400" dirty="0">
                <a:solidFill>
                  <a:srgbClr val="FF0000"/>
                </a:solidFill>
              </a:rPr>
              <a:t>(MBBA)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FF9667-9615-3792-9DE2-62485A84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27" y="2801221"/>
            <a:ext cx="7338364" cy="19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6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275145" y="5273345"/>
            <a:ext cx="2917924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winkliges Dreieck 1">
            <a:extLst>
              <a:ext uri="{FF2B5EF4-FFF2-40B4-BE49-F238E27FC236}">
                <a16:creationId xmlns:a16="http://schemas.microsoft.com/office/drawing/2014/main" id="{F3102196-A226-B740-B751-FA1D472D6FD6}"/>
              </a:ext>
            </a:extLst>
          </p:cNvPr>
          <p:cNvSpPr/>
          <p:nvPr/>
        </p:nvSpPr>
        <p:spPr>
          <a:xfrm rot="1690160">
            <a:off x="6358094" y="4126443"/>
            <a:ext cx="877130" cy="135888"/>
          </a:xfrm>
          <a:prstGeom prst="rtTriangle">
            <a:avLst/>
          </a:prstGeom>
          <a:solidFill>
            <a:srgbClr val="FFFF00">
              <a:alpha val="61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CE74E0BC-B1A4-254A-9390-78782028049E}"/>
              </a:ext>
            </a:extLst>
          </p:cNvPr>
          <p:cNvSpPr/>
          <p:nvPr/>
        </p:nvSpPr>
        <p:spPr>
          <a:xfrm rot="2820670" flipV="1">
            <a:off x="6369910" y="3998181"/>
            <a:ext cx="807907" cy="156958"/>
          </a:xfrm>
          <a:prstGeom prst="triangle">
            <a:avLst>
              <a:gd name="adj" fmla="val 6163"/>
            </a:avLst>
          </a:prstGeom>
          <a:solidFill>
            <a:srgbClr val="FFFF00">
              <a:alpha val="61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5C748D-60F4-3F4D-A293-2EF1280FA87D}"/>
              </a:ext>
            </a:extLst>
          </p:cNvPr>
          <p:cNvGrpSpPr/>
          <p:nvPr/>
        </p:nvGrpSpPr>
        <p:grpSpPr>
          <a:xfrm>
            <a:off x="6278633" y="2570322"/>
            <a:ext cx="990581" cy="1960286"/>
            <a:chOff x="7700634" y="2633479"/>
            <a:chExt cx="990581" cy="1960286"/>
          </a:xfrm>
        </p:grpSpPr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F556DA56-9C4B-834B-9BB9-03A7D55B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081" y="2918975"/>
              <a:ext cx="512248" cy="1638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0B5EA3E-15F5-3740-B6AB-C3A16353D2B3}"/>
                </a:ext>
              </a:extLst>
            </p:cNvPr>
            <p:cNvGrpSpPr/>
            <p:nvPr/>
          </p:nvGrpSpPr>
          <p:grpSpPr>
            <a:xfrm>
              <a:off x="7700634" y="2633479"/>
              <a:ext cx="990581" cy="1960286"/>
              <a:chOff x="7700634" y="2633479"/>
              <a:chExt cx="990581" cy="1960286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DDC3D72-B23F-3C40-A0E3-0BFBB9B11238}"/>
                  </a:ext>
                </a:extLst>
              </p:cNvPr>
              <p:cNvSpPr/>
              <p:nvPr/>
            </p:nvSpPr>
            <p:spPr>
              <a:xfrm rot="1736854" flipV="1">
                <a:off x="7700634" y="4322330"/>
                <a:ext cx="917510" cy="55781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14D70807-2580-CB45-8C04-DC61FCBEEAFC}"/>
                  </a:ext>
                </a:extLst>
              </p:cNvPr>
              <p:cNvSpPr/>
              <p:nvPr/>
            </p:nvSpPr>
            <p:spPr>
              <a:xfrm rot="2162433" flipV="1">
                <a:off x="7802091" y="4175938"/>
                <a:ext cx="822497" cy="567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1EB730A4-F168-B24F-8E5C-14104C7BEDEB}"/>
                  </a:ext>
                </a:extLst>
              </p:cNvPr>
              <p:cNvSpPr/>
              <p:nvPr/>
            </p:nvSpPr>
            <p:spPr>
              <a:xfrm rot="2699195" flipV="1">
                <a:off x="7890939" y="3988506"/>
                <a:ext cx="65877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D378978-97D2-134C-A02A-5329D2364CED}"/>
                  </a:ext>
                </a:extLst>
              </p:cNvPr>
              <p:cNvSpPr/>
              <p:nvPr/>
            </p:nvSpPr>
            <p:spPr>
              <a:xfrm rot="3248438" flipV="1">
                <a:off x="7975338" y="3821755"/>
                <a:ext cx="58395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F3AC0164-68A5-4742-A59A-9F5E0B656659}"/>
                  </a:ext>
                </a:extLst>
              </p:cNvPr>
              <p:cNvCxnSpPr/>
              <p:nvPr/>
            </p:nvCxnSpPr>
            <p:spPr>
              <a:xfrm flipV="1">
                <a:off x="7780520" y="2633479"/>
                <a:ext cx="858485" cy="14978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CA390C4-1310-184B-BFEC-7A11401F6BB6}"/>
                  </a:ext>
                </a:extLst>
              </p:cNvPr>
              <p:cNvSpPr/>
              <p:nvPr/>
            </p:nvSpPr>
            <p:spPr>
              <a:xfrm rot="3248438" flipV="1">
                <a:off x="8067605" y="3508084"/>
                <a:ext cx="250828" cy="600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7EC390C4-64EB-A445-B5AE-897575CEEDF5}"/>
                  </a:ext>
                </a:extLst>
              </p:cNvPr>
              <p:cNvSpPr/>
              <p:nvPr/>
            </p:nvSpPr>
            <p:spPr>
              <a:xfrm rot="4705246" flipH="1" flipV="1">
                <a:off x="8164252" y="3349583"/>
                <a:ext cx="7874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CC2B1273-0666-EC43-9297-463DE17385F3}"/>
                  </a:ext>
                </a:extLst>
              </p:cNvPr>
              <p:cNvSpPr/>
              <p:nvPr/>
            </p:nvSpPr>
            <p:spPr>
              <a:xfrm rot="19772806" flipV="1">
                <a:off x="8042996" y="2835182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113DED9-05FC-EE48-9CBF-A3697D4603BB}"/>
                  </a:ext>
                </a:extLst>
              </p:cNvPr>
              <p:cNvSpPr/>
              <p:nvPr/>
            </p:nvSpPr>
            <p:spPr>
              <a:xfrm>
                <a:off x="8521462" y="4513934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35B2396-74E6-1444-8802-615BE6AFA7D4}"/>
                  </a:ext>
                </a:extLst>
              </p:cNvPr>
              <p:cNvSpPr/>
              <p:nvPr/>
            </p:nvSpPr>
            <p:spPr>
              <a:xfrm>
                <a:off x="8497013" y="4406357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D64EA10-94F0-1D46-901B-F5B302936983}"/>
                  </a:ext>
                </a:extLst>
              </p:cNvPr>
              <p:cNvSpPr/>
              <p:nvPr/>
            </p:nvSpPr>
            <p:spPr>
              <a:xfrm>
                <a:off x="8418457" y="420403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C586AD-3D4F-8847-BEED-D875969D9ECC}"/>
                  </a:ext>
                </a:extLst>
              </p:cNvPr>
              <p:cNvSpPr/>
              <p:nvPr/>
            </p:nvSpPr>
            <p:spPr>
              <a:xfrm>
                <a:off x="8393992" y="4037996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AF8B7-361E-2740-8AD4-260099FA2465}"/>
                  </a:ext>
                </a:extLst>
              </p:cNvPr>
              <p:cNvSpPr/>
              <p:nvPr/>
            </p:nvSpPr>
            <p:spPr>
              <a:xfrm>
                <a:off x="8227941" y="3605591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55AA86-76E1-B048-9ACA-6491836F50F7}"/>
                  </a:ext>
                </a:extLst>
              </p:cNvPr>
              <p:cNvSpPr/>
              <p:nvPr/>
            </p:nvSpPr>
            <p:spPr>
              <a:xfrm>
                <a:off x="8174061" y="338222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06D21E6-CF1B-9345-84DB-DC005F776BE4}"/>
                  </a:ext>
                </a:extLst>
              </p:cNvPr>
              <p:cNvSpPr/>
              <p:nvPr/>
            </p:nvSpPr>
            <p:spPr>
              <a:xfrm>
                <a:off x="8051829" y="297457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E2EA0A7B-FA11-264A-B785-FE5362D31364}"/>
                  </a:ext>
                </a:extLst>
              </p:cNvPr>
              <p:cNvSpPr/>
              <p:nvPr/>
            </p:nvSpPr>
            <p:spPr>
              <a:xfrm rot="19533582">
                <a:off x="8077670" y="2977181"/>
                <a:ext cx="522090" cy="468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AE91921-60C7-5640-AAA3-B51F6575F65C}"/>
                  </a:ext>
                </a:extLst>
              </p:cNvPr>
              <p:cNvSpPr/>
              <p:nvPr/>
            </p:nvSpPr>
            <p:spPr>
              <a:xfrm>
                <a:off x="8074840" y="3104670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B526A394-50F6-894C-A3BE-DD5AFB27053E}"/>
                  </a:ext>
                </a:extLst>
              </p:cNvPr>
              <p:cNvSpPr/>
              <p:nvPr/>
            </p:nvSpPr>
            <p:spPr>
              <a:xfrm rot="19531775">
                <a:off x="8159545" y="3194709"/>
                <a:ext cx="1573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E2A02E-76F8-F942-AEDC-F6D328171876}"/>
                  </a:ext>
                </a:extLst>
              </p:cNvPr>
              <p:cNvSpPr/>
              <p:nvPr/>
            </p:nvSpPr>
            <p:spPr>
              <a:xfrm>
                <a:off x="8125067" y="32338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24FA1D-81B3-C14F-A315-ED93498A6D5A}"/>
                  </a:ext>
                </a:extLst>
              </p:cNvPr>
              <p:cNvSpPr/>
              <p:nvPr/>
            </p:nvSpPr>
            <p:spPr>
              <a:xfrm rot="20082890" flipV="1">
                <a:off x="8017844" y="2722773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702EE52-4084-7E4C-B0D2-00EB99905CEC}"/>
                  </a:ext>
                </a:extLst>
              </p:cNvPr>
              <p:cNvSpPr/>
              <p:nvPr/>
            </p:nvSpPr>
            <p:spPr>
              <a:xfrm>
                <a:off x="7993047" y="28472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feld 85">
            <a:extLst>
              <a:ext uri="{FF2B5EF4-FFF2-40B4-BE49-F238E27FC236}">
                <a16:creationId xmlns:a16="http://schemas.microsoft.com/office/drawing/2014/main" id="{A2DB7A58-5145-974D-BAFB-93F159BE2466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CDFE821C-7D4A-034E-93AF-BA218FAE0086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B1A567D1-AB6A-8B41-A434-506D2CC7E299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D6AACC91-6DC2-D64C-8839-EFEAAEAAF1CF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92394CE9-5B22-0440-A82A-490CC307D334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17FE9DE4-F73D-684F-87C4-5ABDE56E3FC0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3907896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275145" y="5273345"/>
            <a:ext cx="2917924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winkliges Dreieck 1">
            <a:extLst>
              <a:ext uri="{FF2B5EF4-FFF2-40B4-BE49-F238E27FC236}">
                <a16:creationId xmlns:a16="http://schemas.microsoft.com/office/drawing/2014/main" id="{F3102196-A226-B740-B751-FA1D472D6FD6}"/>
              </a:ext>
            </a:extLst>
          </p:cNvPr>
          <p:cNvSpPr/>
          <p:nvPr/>
        </p:nvSpPr>
        <p:spPr>
          <a:xfrm rot="1690160">
            <a:off x="6358094" y="4126443"/>
            <a:ext cx="877130" cy="135888"/>
          </a:xfrm>
          <a:prstGeom prst="rtTriangle">
            <a:avLst/>
          </a:prstGeom>
          <a:solidFill>
            <a:srgbClr val="FFFF00">
              <a:alpha val="61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CE74E0BC-B1A4-254A-9390-78782028049E}"/>
              </a:ext>
            </a:extLst>
          </p:cNvPr>
          <p:cNvSpPr/>
          <p:nvPr/>
        </p:nvSpPr>
        <p:spPr>
          <a:xfrm rot="2820670" flipV="1">
            <a:off x="6369910" y="3998181"/>
            <a:ext cx="807907" cy="156958"/>
          </a:xfrm>
          <a:prstGeom prst="triangle">
            <a:avLst>
              <a:gd name="adj" fmla="val 6163"/>
            </a:avLst>
          </a:prstGeom>
          <a:solidFill>
            <a:srgbClr val="FFFF00">
              <a:alpha val="61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Dreieck 75">
            <a:extLst>
              <a:ext uri="{FF2B5EF4-FFF2-40B4-BE49-F238E27FC236}">
                <a16:creationId xmlns:a16="http://schemas.microsoft.com/office/drawing/2014/main" id="{D187A182-40AB-984F-8EC2-B4110BBAFEA6}"/>
              </a:ext>
            </a:extLst>
          </p:cNvPr>
          <p:cNvSpPr/>
          <p:nvPr/>
        </p:nvSpPr>
        <p:spPr>
          <a:xfrm rot="3418818" flipV="1">
            <a:off x="6439793" y="3816345"/>
            <a:ext cx="709519" cy="149274"/>
          </a:xfrm>
          <a:prstGeom prst="triangle">
            <a:avLst>
              <a:gd name="adj" fmla="val 10046"/>
            </a:avLst>
          </a:prstGeom>
          <a:solidFill>
            <a:srgbClr val="FFFF00">
              <a:alpha val="61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B5C748D-60F4-3F4D-A293-2EF1280FA87D}"/>
              </a:ext>
            </a:extLst>
          </p:cNvPr>
          <p:cNvGrpSpPr/>
          <p:nvPr/>
        </p:nvGrpSpPr>
        <p:grpSpPr>
          <a:xfrm>
            <a:off x="6278633" y="2570322"/>
            <a:ext cx="990581" cy="1960286"/>
            <a:chOff x="7700634" y="2633479"/>
            <a:chExt cx="990581" cy="1960286"/>
          </a:xfrm>
        </p:grpSpPr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F556DA56-9C4B-834B-9BB9-03A7D55B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2081" y="2918975"/>
              <a:ext cx="512248" cy="1638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0B5EA3E-15F5-3740-B6AB-C3A16353D2B3}"/>
                </a:ext>
              </a:extLst>
            </p:cNvPr>
            <p:cNvGrpSpPr/>
            <p:nvPr/>
          </p:nvGrpSpPr>
          <p:grpSpPr>
            <a:xfrm>
              <a:off x="7700634" y="2633479"/>
              <a:ext cx="990581" cy="1960286"/>
              <a:chOff x="7700634" y="2633479"/>
              <a:chExt cx="990581" cy="1960286"/>
            </a:xfrm>
          </p:grpSpPr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FDDC3D72-B23F-3C40-A0E3-0BFBB9B11238}"/>
                  </a:ext>
                </a:extLst>
              </p:cNvPr>
              <p:cNvSpPr/>
              <p:nvPr/>
            </p:nvSpPr>
            <p:spPr>
              <a:xfrm rot="1736854" flipV="1">
                <a:off x="7700634" y="4322330"/>
                <a:ext cx="917510" cy="55781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14D70807-2580-CB45-8C04-DC61FCBEEAFC}"/>
                  </a:ext>
                </a:extLst>
              </p:cNvPr>
              <p:cNvSpPr/>
              <p:nvPr/>
            </p:nvSpPr>
            <p:spPr>
              <a:xfrm rot="2162433" flipV="1">
                <a:off x="7802091" y="4175938"/>
                <a:ext cx="822497" cy="567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1EB730A4-F168-B24F-8E5C-14104C7BEDEB}"/>
                  </a:ext>
                </a:extLst>
              </p:cNvPr>
              <p:cNvSpPr/>
              <p:nvPr/>
            </p:nvSpPr>
            <p:spPr>
              <a:xfrm rot="2699195" flipV="1">
                <a:off x="7890939" y="3988506"/>
                <a:ext cx="658774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3D378978-97D2-134C-A02A-5329D2364CED}"/>
                  </a:ext>
                </a:extLst>
              </p:cNvPr>
              <p:cNvSpPr/>
              <p:nvPr/>
            </p:nvSpPr>
            <p:spPr>
              <a:xfrm rot="3248438" flipV="1">
                <a:off x="7975338" y="3821755"/>
                <a:ext cx="583953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F3AC0164-68A5-4742-A59A-9F5E0B656659}"/>
                  </a:ext>
                </a:extLst>
              </p:cNvPr>
              <p:cNvCxnSpPr/>
              <p:nvPr/>
            </p:nvCxnSpPr>
            <p:spPr>
              <a:xfrm flipV="1">
                <a:off x="7780520" y="2633479"/>
                <a:ext cx="858485" cy="14978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CA390C4-1310-184B-BFEC-7A11401F6BB6}"/>
                  </a:ext>
                </a:extLst>
              </p:cNvPr>
              <p:cNvSpPr/>
              <p:nvPr/>
            </p:nvSpPr>
            <p:spPr>
              <a:xfrm rot="3248438" flipV="1">
                <a:off x="8067605" y="3508084"/>
                <a:ext cx="250828" cy="6007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7EC390C4-64EB-A445-B5AE-897575CEEDF5}"/>
                  </a:ext>
                </a:extLst>
              </p:cNvPr>
              <p:cNvSpPr/>
              <p:nvPr/>
            </p:nvSpPr>
            <p:spPr>
              <a:xfrm rot="4705246" flipH="1" flipV="1">
                <a:off x="8164252" y="3349583"/>
                <a:ext cx="7874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CC2B1273-0666-EC43-9297-463DE17385F3}"/>
                  </a:ext>
                </a:extLst>
              </p:cNvPr>
              <p:cNvSpPr/>
              <p:nvPr/>
            </p:nvSpPr>
            <p:spPr>
              <a:xfrm rot="19772806" flipV="1">
                <a:off x="8042996" y="2835182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113DED9-05FC-EE48-9CBF-A3697D4603BB}"/>
                  </a:ext>
                </a:extLst>
              </p:cNvPr>
              <p:cNvSpPr/>
              <p:nvPr/>
            </p:nvSpPr>
            <p:spPr>
              <a:xfrm>
                <a:off x="8521462" y="4513934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35B2396-74E6-1444-8802-615BE6AFA7D4}"/>
                  </a:ext>
                </a:extLst>
              </p:cNvPr>
              <p:cNvSpPr/>
              <p:nvPr/>
            </p:nvSpPr>
            <p:spPr>
              <a:xfrm>
                <a:off x="8497013" y="4406357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D64EA10-94F0-1D46-901B-F5B302936983}"/>
                  </a:ext>
                </a:extLst>
              </p:cNvPr>
              <p:cNvSpPr/>
              <p:nvPr/>
            </p:nvSpPr>
            <p:spPr>
              <a:xfrm>
                <a:off x="8418457" y="420403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2C586AD-3D4F-8847-BEED-D875969D9ECC}"/>
                  </a:ext>
                </a:extLst>
              </p:cNvPr>
              <p:cNvSpPr/>
              <p:nvPr/>
            </p:nvSpPr>
            <p:spPr>
              <a:xfrm>
                <a:off x="8393992" y="4037996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D5AF8B7-361E-2740-8AD4-260099FA2465}"/>
                  </a:ext>
                </a:extLst>
              </p:cNvPr>
              <p:cNvSpPr/>
              <p:nvPr/>
            </p:nvSpPr>
            <p:spPr>
              <a:xfrm>
                <a:off x="8227941" y="3605591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55AA86-76E1-B048-9ACA-6491836F50F7}"/>
                  </a:ext>
                </a:extLst>
              </p:cNvPr>
              <p:cNvSpPr/>
              <p:nvPr/>
            </p:nvSpPr>
            <p:spPr>
              <a:xfrm>
                <a:off x="8174061" y="338222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06D21E6-CF1B-9345-84DB-DC005F776BE4}"/>
                  </a:ext>
                </a:extLst>
              </p:cNvPr>
              <p:cNvSpPr/>
              <p:nvPr/>
            </p:nvSpPr>
            <p:spPr>
              <a:xfrm>
                <a:off x="8051829" y="2974575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E2EA0A7B-FA11-264A-B785-FE5362D31364}"/>
                  </a:ext>
                </a:extLst>
              </p:cNvPr>
              <p:cNvSpPr/>
              <p:nvPr/>
            </p:nvSpPr>
            <p:spPr>
              <a:xfrm rot="19533582">
                <a:off x="8077670" y="2977181"/>
                <a:ext cx="522090" cy="468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AE91921-60C7-5640-AAA3-B51F6575F65C}"/>
                  </a:ext>
                </a:extLst>
              </p:cNvPr>
              <p:cNvSpPr/>
              <p:nvPr/>
            </p:nvSpPr>
            <p:spPr>
              <a:xfrm>
                <a:off x="8074840" y="3104670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B526A394-50F6-894C-A3BE-DD5AFB27053E}"/>
                  </a:ext>
                </a:extLst>
              </p:cNvPr>
              <p:cNvSpPr/>
              <p:nvPr/>
            </p:nvSpPr>
            <p:spPr>
              <a:xfrm rot="19531775">
                <a:off x="8159545" y="3194709"/>
                <a:ext cx="157366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3E2A02E-76F8-F942-AEDC-F6D328171876}"/>
                  </a:ext>
                </a:extLst>
              </p:cNvPr>
              <p:cNvSpPr/>
              <p:nvPr/>
            </p:nvSpPr>
            <p:spPr>
              <a:xfrm>
                <a:off x="8125067" y="32338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4F24FA1D-81B3-C14F-A315-ED93498A6D5A}"/>
                  </a:ext>
                </a:extLst>
              </p:cNvPr>
              <p:cNvSpPr/>
              <p:nvPr/>
            </p:nvSpPr>
            <p:spPr>
              <a:xfrm rot="20082890" flipV="1">
                <a:off x="8017844" y="2722773"/>
                <a:ext cx="6482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702EE52-4084-7E4C-B0D2-00EB99905CEC}"/>
                  </a:ext>
                </a:extLst>
              </p:cNvPr>
              <p:cNvSpPr/>
              <p:nvPr/>
            </p:nvSpPr>
            <p:spPr>
              <a:xfrm>
                <a:off x="7993047" y="2847213"/>
                <a:ext cx="78556" cy="798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id="{802FE2D5-69F2-B844-AF1B-98F88E729DB8}"/>
              </a:ext>
            </a:extLst>
          </p:cNvPr>
          <p:cNvSpPr txBox="1"/>
          <p:nvPr/>
        </p:nvSpPr>
        <p:spPr>
          <a:xfrm>
            <a:off x="8647938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661633C-B9EC-2543-A8E3-F7FE35062ACD}"/>
              </a:ext>
            </a:extLst>
          </p:cNvPr>
          <p:cNvSpPr txBox="1"/>
          <p:nvPr/>
        </p:nvSpPr>
        <p:spPr>
          <a:xfrm>
            <a:off x="8659970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D4A2F37A-B0F6-694C-BB82-15E6C6A3D346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3858937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302051" y="5300251"/>
            <a:ext cx="2864112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11C371F-1418-DD48-B01F-5E5282A04BF8}"/>
              </a:ext>
            </a:extLst>
          </p:cNvPr>
          <p:cNvGrpSpPr/>
          <p:nvPr/>
        </p:nvGrpSpPr>
        <p:grpSpPr>
          <a:xfrm>
            <a:off x="6278633" y="2570322"/>
            <a:ext cx="1115102" cy="1960286"/>
            <a:chOff x="7724402" y="2632107"/>
            <a:chExt cx="1115102" cy="1960286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DA228BF-BCED-354F-95C7-100C1E5F41B9}"/>
                </a:ext>
              </a:extLst>
            </p:cNvPr>
            <p:cNvGrpSpPr/>
            <p:nvPr/>
          </p:nvGrpSpPr>
          <p:grpSpPr>
            <a:xfrm>
              <a:off x="7916108" y="2705892"/>
              <a:ext cx="923396" cy="1648263"/>
              <a:chOff x="7916108" y="2705892"/>
              <a:chExt cx="923396" cy="1648263"/>
            </a:xfrm>
          </p:grpSpPr>
          <p:sp>
            <p:nvSpPr>
              <p:cNvPr id="9" name="Dreieck 8">
                <a:extLst>
                  <a:ext uri="{FF2B5EF4-FFF2-40B4-BE49-F238E27FC236}">
                    <a16:creationId xmlns:a16="http://schemas.microsoft.com/office/drawing/2014/main" id="{B7184C73-90A6-4C4C-BA4E-9145CA5263CF}"/>
                  </a:ext>
                </a:extLst>
              </p:cNvPr>
              <p:cNvSpPr/>
              <p:nvPr/>
            </p:nvSpPr>
            <p:spPr>
              <a:xfrm rot="9728959">
                <a:off x="8135578" y="2705892"/>
                <a:ext cx="635528" cy="575648"/>
              </a:xfrm>
              <a:prstGeom prst="triangle">
                <a:avLst>
                  <a:gd name="adj" fmla="val 100000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" name="Dreieck 1">
                <a:extLst>
                  <a:ext uri="{FF2B5EF4-FFF2-40B4-BE49-F238E27FC236}">
                    <a16:creationId xmlns:a16="http://schemas.microsoft.com/office/drawing/2014/main" id="{48355A83-DC06-BA4F-8F55-A0609B296EC2}"/>
                  </a:ext>
                </a:extLst>
              </p:cNvPr>
              <p:cNvSpPr/>
              <p:nvPr/>
            </p:nvSpPr>
            <p:spPr>
              <a:xfrm rot="1696100">
                <a:off x="7916108" y="3566188"/>
                <a:ext cx="923396" cy="787967"/>
              </a:xfrm>
              <a:prstGeom prst="triangle">
                <a:avLst>
                  <a:gd name="adj" fmla="val 8903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B5C748D-60F4-3F4D-A293-2EF1280FA87D}"/>
                </a:ext>
              </a:extLst>
            </p:cNvPr>
            <p:cNvGrpSpPr/>
            <p:nvPr/>
          </p:nvGrpSpPr>
          <p:grpSpPr>
            <a:xfrm>
              <a:off x="7724402" y="2632107"/>
              <a:ext cx="990581" cy="1960286"/>
              <a:chOff x="7700634" y="2633479"/>
              <a:chExt cx="990581" cy="1960286"/>
            </a:xfrm>
          </p:grpSpPr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F556DA56-9C4B-834B-9BB9-03A7D55BE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62081" y="2918975"/>
                <a:ext cx="512248" cy="16382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D0B5EA3E-15F5-3740-B6AB-C3A16353D2B3}"/>
                  </a:ext>
                </a:extLst>
              </p:cNvPr>
              <p:cNvGrpSpPr/>
              <p:nvPr/>
            </p:nvGrpSpPr>
            <p:grpSpPr>
              <a:xfrm>
                <a:off x="7700634" y="2633479"/>
                <a:ext cx="990581" cy="1960286"/>
                <a:chOff x="7700634" y="2633479"/>
                <a:chExt cx="990581" cy="1960286"/>
              </a:xfrm>
            </p:grpSpPr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FDDC3D72-B23F-3C40-A0E3-0BFBB9B11238}"/>
                    </a:ext>
                  </a:extLst>
                </p:cNvPr>
                <p:cNvSpPr/>
                <p:nvPr/>
              </p:nvSpPr>
              <p:spPr>
                <a:xfrm rot="1736854" flipV="1">
                  <a:off x="7700634" y="4322330"/>
                  <a:ext cx="917510" cy="55781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14D70807-2580-CB45-8C04-DC61FCBEEAFC}"/>
                    </a:ext>
                  </a:extLst>
                </p:cNvPr>
                <p:cNvSpPr/>
                <p:nvPr/>
              </p:nvSpPr>
              <p:spPr>
                <a:xfrm rot="2162433" flipV="1">
                  <a:off x="7802091" y="4175938"/>
                  <a:ext cx="822497" cy="567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1EB730A4-F168-B24F-8E5C-14104C7BEDEB}"/>
                    </a:ext>
                  </a:extLst>
                </p:cNvPr>
                <p:cNvSpPr/>
                <p:nvPr/>
              </p:nvSpPr>
              <p:spPr>
                <a:xfrm rot="2699195" flipV="1">
                  <a:off x="7890939" y="3988506"/>
                  <a:ext cx="658774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3D378978-97D2-134C-A02A-5329D2364CED}"/>
                    </a:ext>
                  </a:extLst>
                </p:cNvPr>
                <p:cNvSpPr/>
                <p:nvPr/>
              </p:nvSpPr>
              <p:spPr>
                <a:xfrm rot="3248438" flipV="1">
                  <a:off x="7975338" y="3821755"/>
                  <a:ext cx="583953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F3AC0164-68A5-4742-A59A-9F5E0B656659}"/>
                    </a:ext>
                  </a:extLst>
                </p:cNvPr>
                <p:cNvCxnSpPr/>
                <p:nvPr/>
              </p:nvCxnSpPr>
              <p:spPr>
                <a:xfrm flipV="1">
                  <a:off x="7780520" y="2633479"/>
                  <a:ext cx="858485" cy="14978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1CA390C4-1310-184B-BFEC-7A11401F6BB6}"/>
                    </a:ext>
                  </a:extLst>
                </p:cNvPr>
                <p:cNvSpPr/>
                <p:nvPr/>
              </p:nvSpPr>
              <p:spPr>
                <a:xfrm rot="3248438" flipV="1">
                  <a:off x="8067605" y="3508084"/>
                  <a:ext cx="250828" cy="6007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7EC390C4-64EB-A445-B5AE-897575CEEDF5}"/>
                    </a:ext>
                  </a:extLst>
                </p:cNvPr>
                <p:cNvSpPr/>
                <p:nvPr/>
              </p:nvSpPr>
              <p:spPr>
                <a:xfrm rot="4705246" flipH="1" flipV="1">
                  <a:off x="8164252" y="3349583"/>
                  <a:ext cx="78742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CC2B1273-0666-EC43-9297-463DE17385F3}"/>
                    </a:ext>
                  </a:extLst>
                </p:cNvPr>
                <p:cNvSpPr/>
                <p:nvPr/>
              </p:nvSpPr>
              <p:spPr>
                <a:xfrm rot="19772806" flipV="1">
                  <a:off x="8042996" y="2835182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113DED9-05FC-EE48-9CBF-A3697D4603BB}"/>
                    </a:ext>
                  </a:extLst>
                </p:cNvPr>
                <p:cNvSpPr/>
                <p:nvPr/>
              </p:nvSpPr>
              <p:spPr>
                <a:xfrm>
                  <a:off x="8521462" y="4513934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5B2396-74E6-1444-8802-615BE6AFA7D4}"/>
                    </a:ext>
                  </a:extLst>
                </p:cNvPr>
                <p:cNvSpPr/>
                <p:nvPr/>
              </p:nvSpPr>
              <p:spPr>
                <a:xfrm>
                  <a:off x="8497013" y="4406357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D64EA10-94F0-1D46-901B-F5B302936983}"/>
                    </a:ext>
                  </a:extLst>
                </p:cNvPr>
                <p:cNvSpPr/>
                <p:nvPr/>
              </p:nvSpPr>
              <p:spPr>
                <a:xfrm>
                  <a:off x="8418457" y="420403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2C586AD-3D4F-8847-BEED-D875969D9ECC}"/>
                    </a:ext>
                  </a:extLst>
                </p:cNvPr>
                <p:cNvSpPr/>
                <p:nvPr/>
              </p:nvSpPr>
              <p:spPr>
                <a:xfrm>
                  <a:off x="8393992" y="4037996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D5AF8B7-361E-2740-8AD4-260099FA2465}"/>
                    </a:ext>
                  </a:extLst>
                </p:cNvPr>
                <p:cNvSpPr/>
                <p:nvPr/>
              </p:nvSpPr>
              <p:spPr>
                <a:xfrm>
                  <a:off x="8227941" y="3605591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655AA86-76E1-B048-9ACA-6491836F50F7}"/>
                    </a:ext>
                  </a:extLst>
                </p:cNvPr>
                <p:cNvSpPr/>
                <p:nvPr/>
              </p:nvSpPr>
              <p:spPr>
                <a:xfrm>
                  <a:off x="8174061" y="338222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406D21E6-CF1B-9345-84DB-DC005F776BE4}"/>
                    </a:ext>
                  </a:extLst>
                </p:cNvPr>
                <p:cNvSpPr/>
                <p:nvPr/>
              </p:nvSpPr>
              <p:spPr>
                <a:xfrm>
                  <a:off x="8051829" y="297457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E2EA0A7B-FA11-264A-B785-FE5362D31364}"/>
                    </a:ext>
                  </a:extLst>
                </p:cNvPr>
                <p:cNvSpPr/>
                <p:nvPr/>
              </p:nvSpPr>
              <p:spPr>
                <a:xfrm rot="19533582">
                  <a:off x="8077670" y="2977181"/>
                  <a:ext cx="522090" cy="4681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AE91921-60C7-5640-AAA3-B51F6575F65C}"/>
                    </a:ext>
                  </a:extLst>
                </p:cNvPr>
                <p:cNvSpPr/>
                <p:nvPr/>
              </p:nvSpPr>
              <p:spPr>
                <a:xfrm>
                  <a:off x="8074840" y="3104670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B526A394-50F6-894C-A3BE-DD5AFB27053E}"/>
                    </a:ext>
                  </a:extLst>
                </p:cNvPr>
                <p:cNvSpPr/>
                <p:nvPr/>
              </p:nvSpPr>
              <p:spPr>
                <a:xfrm rot="19531775">
                  <a:off x="8159545" y="3194709"/>
                  <a:ext cx="157366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3E2A02E-76F8-F942-AEDC-F6D328171876}"/>
                    </a:ext>
                  </a:extLst>
                </p:cNvPr>
                <p:cNvSpPr/>
                <p:nvPr/>
              </p:nvSpPr>
              <p:spPr>
                <a:xfrm>
                  <a:off x="8125067" y="32338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Rechteck 71">
                  <a:extLst>
                    <a:ext uri="{FF2B5EF4-FFF2-40B4-BE49-F238E27FC236}">
                      <a16:creationId xmlns:a16="http://schemas.microsoft.com/office/drawing/2014/main" id="{4F24FA1D-81B3-C14F-A315-ED93498A6D5A}"/>
                    </a:ext>
                  </a:extLst>
                </p:cNvPr>
                <p:cNvSpPr/>
                <p:nvPr/>
              </p:nvSpPr>
              <p:spPr>
                <a:xfrm rot="20082890" flipV="1">
                  <a:off x="8017844" y="2722773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702EE52-4084-7E4C-B0D2-00EB99905CEC}"/>
                    </a:ext>
                  </a:extLst>
                </p:cNvPr>
                <p:cNvSpPr/>
                <p:nvPr/>
              </p:nvSpPr>
              <p:spPr>
                <a:xfrm>
                  <a:off x="7993047" y="28472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feld 86">
            <a:extLst>
              <a:ext uri="{FF2B5EF4-FFF2-40B4-BE49-F238E27FC236}">
                <a16:creationId xmlns:a16="http://schemas.microsoft.com/office/drawing/2014/main" id="{02E573A6-9074-5142-A9D9-72C78BD1C91D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6E1A1C74-E879-F44D-B3E9-7BF709AF1E24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3B1CCAD0-8A59-8844-BC38-30F7C9EE37EB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677E24B0-FAB6-FF4B-850D-636EFB2B3CD8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B93B13B1-0987-AC46-B5AE-CDA4E7254E91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C2187D01-48C8-534F-9A06-0D896D684EF5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3193115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302051" y="5300251"/>
            <a:ext cx="2864112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11C371F-1418-DD48-B01F-5E5282A04BF8}"/>
              </a:ext>
            </a:extLst>
          </p:cNvPr>
          <p:cNvGrpSpPr/>
          <p:nvPr/>
        </p:nvGrpSpPr>
        <p:grpSpPr>
          <a:xfrm>
            <a:off x="6278633" y="2570322"/>
            <a:ext cx="1115102" cy="1960286"/>
            <a:chOff x="7724402" y="2632107"/>
            <a:chExt cx="1115102" cy="1960286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DA228BF-BCED-354F-95C7-100C1E5F41B9}"/>
                </a:ext>
              </a:extLst>
            </p:cNvPr>
            <p:cNvGrpSpPr/>
            <p:nvPr/>
          </p:nvGrpSpPr>
          <p:grpSpPr>
            <a:xfrm>
              <a:off x="7916108" y="2705892"/>
              <a:ext cx="923396" cy="1648263"/>
              <a:chOff x="7916108" y="2705892"/>
              <a:chExt cx="923396" cy="1648263"/>
            </a:xfrm>
          </p:grpSpPr>
          <p:sp>
            <p:nvSpPr>
              <p:cNvPr id="9" name="Dreieck 8">
                <a:extLst>
                  <a:ext uri="{FF2B5EF4-FFF2-40B4-BE49-F238E27FC236}">
                    <a16:creationId xmlns:a16="http://schemas.microsoft.com/office/drawing/2014/main" id="{B7184C73-90A6-4C4C-BA4E-9145CA5263CF}"/>
                  </a:ext>
                </a:extLst>
              </p:cNvPr>
              <p:cNvSpPr/>
              <p:nvPr/>
            </p:nvSpPr>
            <p:spPr>
              <a:xfrm rot="9728959">
                <a:off x="8135578" y="2705892"/>
                <a:ext cx="635528" cy="575648"/>
              </a:xfrm>
              <a:prstGeom prst="triangle">
                <a:avLst>
                  <a:gd name="adj" fmla="val 100000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" name="Dreieck 1">
                <a:extLst>
                  <a:ext uri="{FF2B5EF4-FFF2-40B4-BE49-F238E27FC236}">
                    <a16:creationId xmlns:a16="http://schemas.microsoft.com/office/drawing/2014/main" id="{48355A83-DC06-BA4F-8F55-A0609B296EC2}"/>
                  </a:ext>
                </a:extLst>
              </p:cNvPr>
              <p:cNvSpPr/>
              <p:nvPr/>
            </p:nvSpPr>
            <p:spPr>
              <a:xfrm rot="1696100">
                <a:off x="7916108" y="3566188"/>
                <a:ext cx="923396" cy="787967"/>
              </a:xfrm>
              <a:prstGeom prst="triangle">
                <a:avLst>
                  <a:gd name="adj" fmla="val 8903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B5C748D-60F4-3F4D-A293-2EF1280FA87D}"/>
                </a:ext>
              </a:extLst>
            </p:cNvPr>
            <p:cNvGrpSpPr/>
            <p:nvPr/>
          </p:nvGrpSpPr>
          <p:grpSpPr>
            <a:xfrm>
              <a:off x="7724402" y="2632107"/>
              <a:ext cx="990581" cy="1960286"/>
              <a:chOff x="7700634" y="2633479"/>
              <a:chExt cx="990581" cy="1960286"/>
            </a:xfrm>
          </p:grpSpPr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F556DA56-9C4B-834B-9BB9-03A7D55BE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62081" y="2918975"/>
                <a:ext cx="512248" cy="16382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D0B5EA3E-15F5-3740-B6AB-C3A16353D2B3}"/>
                  </a:ext>
                </a:extLst>
              </p:cNvPr>
              <p:cNvGrpSpPr/>
              <p:nvPr/>
            </p:nvGrpSpPr>
            <p:grpSpPr>
              <a:xfrm>
                <a:off x="7700634" y="2633479"/>
                <a:ext cx="990581" cy="1960286"/>
                <a:chOff x="7700634" y="2633479"/>
                <a:chExt cx="990581" cy="1960286"/>
              </a:xfrm>
            </p:grpSpPr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FDDC3D72-B23F-3C40-A0E3-0BFBB9B11238}"/>
                    </a:ext>
                  </a:extLst>
                </p:cNvPr>
                <p:cNvSpPr/>
                <p:nvPr/>
              </p:nvSpPr>
              <p:spPr>
                <a:xfrm rot="1736854" flipV="1">
                  <a:off x="7700634" y="4322330"/>
                  <a:ext cx="917510" cy="55781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14D70807-2580-CB45-8C04-DC61FCBEEAFC}"/>
                    </a:ext>
                  </a:extLst>
                </p:cNvPr>
                <p:cNvSpPr/>
                <p:nvPr/>
              </p:nvSpPr>
              <p:spPr>
                <a:xfrm rot="2162433" flipV="1">
                  <a:off x="7802091" y="4175938"/>
                  <a:ext cx="822497" cy="567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1EB730A4-F168-B24F-8E5C-14104C7BEDEB}"/>
                    </a:ext>
                  </a:extLst>
                </p:cNvPr>
                <p:cNvSpPr/>
                <p:nvPr/>
              </p:nvSpPr>
              <p:spPr>
                <a:xfrm rot="2699195" flipV="1">
                  <a:off x="7890939" y="3988506"/>
                  <a:ext cx="658774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3D378978-97D2-134C-A02A-5329D2364CED}"/>
                    </a:ext>
                  </a:extLst>
                </p:cNvPr>
                <p:cNvSpPr/>
                <p:nvPr/>
              </p:nvSpPr>
              <p:spPr>
                <a:xfrm rot="3248438" flipV="1">
                  <a:off x="7975338" y="3821755"/>
                  <a:ext cx="583953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F3AC0164-68A5-4742-A59A-9F5E0B656659}"/>
                    </a:ext>
                  </a:extLst>
                </p:cNvPr>
                <p:cNvCxnSpPr/>
                <p:nvPr/>
              </p:nvCxnSpPr>
              <p:spPr>
                <a:xfrm flipV="1">
                  <a:off x="7780520" y="2633479"/>
                  <a:ext cx="858485" cy="14978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1CA390C4-1310-184B-BFEC-7A11401F6BB6}"/>
                    </a:ext>
                  </a:extLst>
                </p:cNvPr>
                <p:cNvSpPr/>
                <p:nvPr/>
              </p:nvSpPr>
              <p:spPr>
                <a:xfrm rot="3248438" flipV="1">
                  <a:off x="8067605" y="3508084"/>
                  <a:ext cx="250828" cy="6007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7EC390C4-64EB-A445-B5AE-897575CEEDF5}"/>
                    </a:ext>
                  </a:extLst>
                </p:cNvPr>
                <p:cNvSpPr/>
                <p:nvPr/>
              </p:nvSpPr>
              <p:spPr>
                <a:xfrm rot="4705246" flipH="1" flipV="1">
                  <a:off x="8164252" y="3349583"/>
                  <a:ext cx="78742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CC2B1273-0666-EC43-9297-463DE17385F3}"/>
                    </a:ext>
                  </a:extLst>
                </p:cNvPr>
                <p:cNvSpPr/>
                <p:nvPr/>
              </p:nvSpPr>
              <p:spPr>
                <a:xfrm rot="19772806" flipV="1">
                  <a:off x="8042996" y="2835182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113DED9-05FC-EE48-9CBF-A3697D4603BB}"/>
                    </a:ext>
                  </a:extLst>
                </p:cNvPr>
                <p:cNvSpPr/>
                <p:nvPr/>
              </p:nvSpPr>
              <p:spPr>
                <a:xfrm>
                  <a:off x="8521462" y="4513934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5B2396-74E6-1444-8802-615BE6AFA7D4}"/>
                    </a:ext>
                  </a:extLst>
                </p:cNvPr>
                <p:cNvSpPr/>
                <p:nvPr/>
              </p:nvSpPr>
              <p:spPr>
                <a:xfrm>
                  <a:off x="8497013" y="4406357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D64EA10-94F0-1D46-901B-F5B302936983}"/>
                    </a:ext>
                  </a:extLst>
                </p:cNvPr>
                <p:cNvSpPr/>
                <p:nvPr/>
              </p:nvSpPr>
              <p:spPr>
                <a:xfrm>
                  <a:off x="8418457" y="420403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2C586AD-3D4F-8847-BEED-D875969D9ECC}"/>
                    </a:ext>
                  </a:extLst>
                </p:cNvPr>
                <p:cNvSpPr/>
                <p:nvPr/>
              </p:nvSpPr>
              <p:spPr>
                <a:xfrm>
                  <a:off x="8393992" y="4037996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D5AF8B7-361E-2740-8AD4-260099FA2465}"/>
                    </a:ext>
                  </a:extLst>
                </p:cNvPr>
                <p:cNvSpPr/>
                <p:nvPr/>
              </p:nvSpPr>
              <p:spPr>
                <a:xfrm>
                  <a:off x="8227941" y="3605591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655AA86-76E1-B048-9ACA-6491836F50F7}"/>
                    </a:ext>
                  </a:extLst>
                </p:cNvPr>
                <p:cNvSpPr/>
                <p:nvPr/>
              </p:nvSpPr>
              <p:spPr>
                <a:xfrm>
                  <a:off x="8174061" y="338222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406D21E6-CF1B-9345-84DB-DC005F776BE4}"/>
                    </a:ext>
                  </a:extLst>
                </p:cNvPr>
                <p:cNvSpPr/>
                <p:nvPr/>
              </p:nvSpPr>
              <p:spPr>
                <a:xfrm>
                  <a:off x="8051829" y="297457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E2EA0A7B-FA11-264A-B785-FE5362D31364}"/>
                    </a:ext>
                  </a:extLst>
                </p:cNvPr>
                <p:cNvSpPr/>
                <p:nvPr/>
              </p:nvSpPr>
              <p:spPr>
                <a:xfrm rot="19533582">
                  <a:off x="8077670" y="2977181"/>
                  <a:ext cx="522090" cy="4681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AE91921-60C7-5640-AAA3-B51F6575F65C}"/>
                    </a:ext>
                  </a:extLst>
                </p:cNvPr>
                <p:cNvSpPr/>
                <p:nvPr/>
              </p:nvSpPr>
              <p:spPr>
                <a:xfrm>
                  <a:off x="8074840" y="3104670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B526A394-50F6-894C-A3BE-DD5AFB27053E}"/>
                    </a:ext>
                  </a:extLst>
                </p:cNvPr>
                <p:cNvSpPr/>
                <p:nvPr/>
              </p:nvSpPr>
              <p:spPr>
                <a:xfrm rot="19531775">
                  <a:off x="8159545" y="3194709"/>
                  <a:ext cx="157366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3E2A02E-76F8-F942-AEDC-F6D328171876}"/>
                    </a:ext>
                  </a:extLst>
                </p:cNvPr>
                <p:cNvSpPr/>
                <p:nvPr/>
              </p:nvSpPr>
              <p:spPr>
                <a:xfrm>
                  <a:off x="8125067" y="32338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Rechteck 71">
                  <a:extLst>
                    <a:ext uri="{FF2B5EF4-FFF2-40B4-BE49-F238E27FC236}">
                      <a16:creationId xmlns:a16="http://schemas.microsoft.com/office/drawing/2014/main" id="{4F24FA1D-81B3-C14F-A315-ED93498A6D5A}"/>
                    </a:ext>
                  </a:extLst>
                </p:cNvPr>
                <p:cNvSpPr/>
                <p:nvPr/>
              </p:nvSpPr>
              <p:spPr>
                <a:xfrm rot="20082890" flipV="1">
                  <a:off x="8017844" y="2722773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702EE52-4084-7E4C-B0D2-00EB99905CEC}"/>
                    </a:ext>
                  </a:extLst>
                </p:cNvPr>
                <p:cNvSpPr/>
                <p:nvPr/>
              </p:nvSpPr>
              <p:spPr>
                <a:xfrm>
                  <a:off x="7993047" y="28472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38324E2-1972-9246-AE12-F750D26537B5}"/>
              </a:ext>
            </a:extLst>
          </p:cNvPr>
          <p:cNvSpPr/>
          <p:nvPr/>
        </p:nvSpPr>
        <p:spPr>
          <a:xfrm rot="20161580">
            <a:off x="6303099" y="1307167"/>
            <a:ext cx="1234452" cy="1246463"/>
          </a:xfrm>
          <a:prstGeom prst="parallelogram">
            <a:avLst>
              <a:gd name="adj" fmla="val 49140"/>
            </a:avLst>
          </a:prstGeom>
          <a:solidFill>
            <a:srgbClr val="FFFF00"/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96" name="Parallelogramm 95">
            <a:extLst>
              <a:ext uri="{FF2B5EF4-FFF2-40B4-BE49-F238E27FC236}">
                <a16:creationId xmlns:a16="http://schemas.microsoft.com/office/drawing/2014/main" id="{1546AD97-13A9-E846-8450-4002CEB878B6}"/>
              </a:ext>
            </a:extLst>
          </p:cNvPr>
          <p:cNvSpPr/>
          <p:nvPr/>
        </p:nvSpPr>
        <p:spPr>
          <a:xfrm rot="20016966">
            <a:off x="6404052" y="400038"/>
            <a:ext cx="1093205" cy="911039"/>
          </a:xfrm>
          <a:prstGeom prst="parallelogram">
            <a:avLst>
              <a:gd name="adj" fmla="val 50152"/>
            </a:avLst>
          </a:prstGeom>
          <a:solidFill>
            <a:srgbClr val="FFFF00">
              <a:alpha val="8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Parallelogramm 115">
            <a:extLst>
              <a:ext uri="{FF2B5EF4-FFF2-40B4-BE49-F238E27FC236}">
                <a16:creationId xmlns:a16="http://schemas.microsoft.com/office/drawing/2014/main" id="{F6F4E274-1298-F34D-9F7B-3CFCE5B02930}"/>
              </a:ext>
            </a:extLst>
          </p:cNvPr>
          <p:cNvSpPr/>
          <p:nvPr/>
        </p:nvSpPr>
        <p:spPr>
          <a:xfrm rot="20021593">
            <a:off x="6477903" y="2102521"/>
            <a:ext cx="882891" cy="489900"/>
          </a:xfrm>
          <a:prstGeom prst="parallelogram">
            <a:avLst>
              <a:gd name="adj" fmla="val 524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6407C5F2-D1F2-F34F-B8EF-F4BBBDC0325B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94BD8A81-FCEF-2F46-B56D-D9DA7612278B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1DBC8A4-30A3-8144-B37D-8B1FF437D852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671F0574-AB75-4F41-91D0-4BEFB48B9ABE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8E3B657D-8868-D847-8F58-EC219221154B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F0551CDB-49C3-5E49-9B65-6651AA7D2159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2950930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A967A3-2E77-89FE-0461-B584870E8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774700"/>
            <a:ext cx="70993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32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302051" y="5300251"/>
            <a:ext cx="2864112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11C371F-1418-DD48-B01F-5E5282A04BF8}"/>
              </a:ext>
            </a:extLst>
          </p:cNvPr>
          <p:cNvGrpSpPr/>
          <p:nvPr/>
        </p:nvGrpSpPr>
        <p:grpSpPr>
          <a:xfrm>
            <a:off x="6278633" y="2570322"/>
            <a:ext cx="1115102" cy="1960286"/>
            <a:chOff x="7724402" y="2632107"/>
            <a:chExt cx="1115102" cy="1960286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DA228BF-BCED-354F-95C7-100C1E5F41B9}"/>
                </a:ext>
              </a:extLst>
            </p:cNvPr>
            <p:cNvGrpSpPr/>
            <p:nvPr/>
          </p:nvGrpSpPr>
          <p:grpSpPr>
            <a:xfrm>
              <a:off x="7916108" y="2705892"/>
              <a:ext cx="923396" cy="1648263"/>
              <a:chOff x="7916108" y="2705892"/>
              <a:chExt cx="923396" cy="1648263"/>
            </a:xfrm>
          </p:grpSpPr>
          <p:sp>
            <p:nvSpPr>
              <p:cNvPr id="9" name="Dreieck 8">
                <a:extLst>
                  <a:ext uri="{FF2B5EF4-FFF2-40B4-BE49-F238E27FC236}">
                    <a16:creationId xmlns:a16="http://schemas.microsoft.com/office/drawing/2014/main" id="{B7184C73-90A6-4C4C-BA4E-9145CA5263CF}"/>
                  </a:ext>
                </a:extLst>
              </p:cNvPr>
              <p:cNvSpPr/>
              <p:nvPr/>
            </p:nvSpPr>
            <p:spPr>
              <a:xfrm rot="9728959">
                <a:off x="8135578" y="2705892"/>
                <a:ext cx="635528" cy="575648"/>
              </a:xfrm>
              <a:prstGeom prst="triangle">
                <a:avLst>
                  <a:gd name="adj" fmla="val 100000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" name="Dreieck 1">
                <a:extLst>
                  <a:ext uri="{FF2B5EF4-FFF2-40B4-BE49-F238E27FC236}">
                    <a16:creationId xmlns:a16="http://schemas.microsoft.com/office/drawing/2014/main" id="{48355A83-DC06-BA4F-8F55-A0609B296EC2}"/>
                  </a:ext>
                </a:extLst>
              </p:cNvPr>
              <p:cNvSpPr/>
              <p:nvPr/>
            </p:nvSpPr>
            <p:spPr>
              <a:xfrm rot="1696100">
                <a:off x="7916108" y="3566188"/>
                <a:ext cx="923396" cy="787967"/>
              </a:xfrm>
              <a:prstGeom prst="triangle">
                <a:avLst>
                  <a:gd name="adj" fmla="val 8903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B5C748D-60F4-3F4D-A293-2EF1280FA87D}"/>
                </a:ext>
              </a:extLst>
            </p:cNvPr>
            <p:cNvGrpSpPr/>
            <p:nvPr/>
          </p:nvGrpSpPr>
          <p:grpSpPr>
            <a:xfrm>
              <a:off x="7724402" y="2632107"/>
              <a:ext cx="990581" cy="1960286"/>
              <a:chOff x="7700634" y="2633479"/>
              <a:chExt cx="990581" cy="1960286"/>
            </a:xfrm>
          </p:grpSpPr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F556DA56-9C4B-834B-9BB9-03A7D55BE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62081" y="2918975"/>
                <a:ext cx="512248" cy="16382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D0B5EA3E-15F5-3740-B6AB-C3A16353D2B3}"/>
                  </a:ext>
                </a:extLst>
              </p:cNvPr>
              <p:cNvGrpSpPr/>
              <p:nvPr/>
            </p:nvGrpSpPr>
            <p:grpSpPr>
              <a:xfrm>
                <a:off x="7700634" y="2633479"/>
                <a:ext cx="990581" cy="1960286"/>
                <a:chOff x="7700634" y="2633479"/>
                <a:chExt cx="990581" cy="1960286"/>
              </a:xfrm>
            </p:grpSpPr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FDDC3D72-B23F-3C40-A0E3-0BFBB9B11238}"/>
                    </a:ext>
                  </a:extLst>
                </p:cNvPr>
                <p:cNvSpPr/>
                <p:nvPr/>
              </p:nvSpPr>
              <p:spPr>
                <a:xfrm rot="1736854" flipV="1">
                  <a:off x="7700634" y="4322330"/>
                  <a:ext cx="917510" cy="55781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14D70807-2580-CB45-8C04-DC61FCBEEAFC}"/>
                    </a:ext>
                  </a:extLst>
                </p:cNvPr>
                <p:cNvSpPr/>
                <p:nvPr/>
              </p:nvSpPr>
              <p:spPr>
                <a:xfrm rot="2162433" flipV="1">
                  <a:off x="7802091" y="4175938"/>
                  <a:ext cx="822497" cy="567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1EB730A4-F168-B24F-8E5C-14104C7BEDEB}"/>
                    </a:ext>
                  </a:extLst>
                </p:cNvPr>
                <p:cNvSpPr/>
                <p:nvPr/>
              </p:nvSpPr>
              <p:spPr>
                <a:xfrm rot="2699195" flipV="1">
                  <a:off x="7890939" y="3988506"/>
                  <a:ext cx="658774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3D378978-97D2-134C-A02A-5329D2364CED}"/>
                    </a:ext>
                  </a:extLst>
                </p:cNvPr>
                <p:cNvSpPr/>
                <p:nvPr/>
              </p:nvSpPr>
              <p:spPr>
                <a:xfrm rot="3248438" flipV="1">
                  <a:off x="7975338" y="3821755"/>
                  <a:ext cx="583953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F3AC0164-68A5-4742-A59A-9F5E0B656659}"/>
                    </a:ext>
                  </a:extLst>
                </p:cNvPr>
                <p:cNvCxnSpPr/>
                <p:nvPr/>
              </p:nvCxnSpPr>
              <p:spPr>
                <a:xfrm flipV="1">
                  <a:off x="7780520" y="2633479"/>
                  <a:ext cx="858485" cy="14978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1CA390C4-1310-184B-BFEC-7A11401F6BB6}"/>
                    </a:ext>
                  </a:extLst>
                </p:cNvPr>
                <p:cNvSpPr/>
                <p:nvPr/>
              </p:nvSpPr>
              <p:spPr>
                <a:xfrm rot="3248438" flipV="1">
                  <a:off x="8067605" y="3508084"/>
                  <a:ext cx="250828" cy="6007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7EC390C4-64EB-A445-B5AE-897575CEEDF5}"/>
                    </a:ext>
                  </a:extLst>
                </p:cNvPr>
                <p:cNvSpPr/>
                <p:nvPr/>
              </p:nvSpPr>
              <p:spPr>
                <a:xfrm rot="4705246" flipH="1" flipV="1">
                  <a:off x="8164252" y="3349583"/>
                  <a:ext cx="78742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CC2B1273-0666-EC43-9297-463DE17385F3}"/>
                    </a:ext>
                  </a:extLst>
                </p:cNvPr>
                <p:cNvSpPr/>
                <p:nvPr/>
              </p:nvSpPr>
              <p:spPr>
                <a:xfrm rot="19772806" flipV="1">
                  <a:off x="8042996" y="2835182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113DED9-05FC-EE48-9CBF-A3697D4603BB}"/>
                    </a:ext>
                  </a:extLst>
                </p:cNvPr>
                <p:cNvSpPr/>
                <p:nvPr/>
              </p:nvSpPr>
              <p:spPr>
                <a:xfrm>
                  <a:off x="8521462" y="4513934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5B2396-74E6-1444-8802-615BE6AFA7D4}"/>
                    </a:ext>
                  </a:extLst>
                </p:cNvPr>
                <p:cNvSpPr/>
                <p:nvPr/>
              </p:nvSpPr>
              <p:spPr>
                <a:xfrm>
                  <a:off x="8497013" y="4406357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D64EA10-94F0-1D46-901B-F5B302936983}"/>
                    </a:ext>
                  </a:extLst>
                </p:cNvPr>
                <p:cNvSpPr/>
                <p:nvPr/>
              </p:nvSpPr>
              <p:spPr>
                <a:xfrm>
                  <a:off x="8418457" y="420403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2C586AD-3D4F-8847-BEED-D875969D9ECC}"/>
                    </a:ext>
                  </a:extLst>
                </p:cNvPr>
                <p:cNvSpPr/>
                <p:nvPr/>
              </p:nvSpPr>
              <p:spPr>
                <a:xfrm>
                  <a:off x="8393992" y="4037996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D5AF8B7-361E-2740-8AD4-260099FA2465}"/>
                    </a:ext>
                  </a:extLst>
                </p:cNvPr>
                <p:cNvSpPr/>
                <p:nvPr/>
              </p:nvSpPr>
              <p:spPr>
                <a:xfrm>
                  <a:off x="8227941" y="3605591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655AA86-76E1-B048-9ACA-6491836F50F7}"/>
                    </a:ext>
                  </a:extLst>
                </p:cNvPr>
                <p:cNvSpPr/>
                <p:nvPr/>
              </p:nvSpPr>
              <p:spPr>
                <a:xfrm>
                  <a:off x="8174061" y="338222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406D21E6-CF1B-9345-84DB-DC005F776BE4}"/>
                    </a:ext>
                  </a:extLst>
                </p:cNvPr>
                <p:cNvSpPr/>
                <p:nvPr/>
              </p:nvSpPr>
              <p:spPr>
                <a:xfrm>
                  <a:off x="8051829" y="297457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E2EA0A7B-FA11-264A-B785-FE5362D31364}"/>
                    </a:ext>
                  </a:extLst>
                </p:cNvPr>
                <p:cNvSpPr/>
                <p:nvPr/>
              </p:nvSpPr>
              <p:spPr>
                <a:xfrm rot="19533582">
                  <a:off x="8077670" y="2977181"/>
                  <a:ext cx="522090" cy="4681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AE91921-60C7-5640-AAA3-B51F6575F65C}"/>
                    </a:ext>
                  </a:extLst>
                </p:cNvPr>
                <p:cNvSpPr/>
                <p:nvPr/>
              </p:nvSpPr>
              <p:spPr>
                <a:xfrm>
                  <a:off x="8074840" y="3104670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B526A394-50F6-894C-A3BE-DD5AFB27053E}"/>
                    </a:ext>
                  </a:extLst>
                </p:cNvPr>
                <p:cNvSpPr/>
                <p:nvPr/>
              </p:nvSpPr>
              <p:spPr>
                <a:xfrm rot="19531775">
                  <a:off x="8159545" y="3194709"/>
                  <a:ext cx="157366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3E2A02E-76F8-F942-AEDC-F6D328171876}"/>
                    </a:ext>
                  </a:extLst>
                </p:cNvPr>
                <p:cNvSpPr/>
                <p:nvPr/>
              </p:nvSpPr>
              <p:spPr>
                <a:xfrm>
                  <a:off x="8125067" y="32338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Rechteck 71">
                  <a:extLst>
                    <a:ext uri="{FF2B5EF4-FFF2-40B4-BE49-F238E27FC236}">
                      <a16:creationId xmlns:a16="http://schemas.microsoft.com/office/drawing/2014/main" id="{4F24FA1D-81B3-C14F-A315-ED93498A6D5A}"/>
                    </a:ext>
                  </a:extLst>
                </p:cNvPr>
                <p:cNvSpPr/>
                <p:nvPr/>
              </p:nvSpPr>
              <p:spPr>
                <a:xfrm rot="20082890" flipV="1">
                  <a:off x="8017844" y="2722773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702EE52-4084-7E4C-B0D2-00EB99905CEC}"/>
                    </a:ext>
                  </a:extLst>
                </p:cNvPr>
                <p:cNvSpPr/>
                <p:nvPr/>
              </p:nvSpPr>
              <p:spPr>
                <a:xfrm>
                  <a:off x="7993047" y="28472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38324E2-1972-9246-AE12-F750D26537B5}"/>
              </a:ext>
            </a:extLst>
          </p:cNvPr>
          <p:cNvSpPr/>
          <p:nvPr/>
        </p:nvSpPr>
        <p:spPr>
          <a:xfrm rot="20161580">
            <a:off x="6303099" y="1307167"/>
            <a:ext cx="1234452" cy="1246463"/>
          </a:xfrm>
          <a:prstGeom prst="parallelogram">
            <a:avLst>
              <a:gd name="adj" fmla="val 49140"/>
            </a:avLst>
          </a:prstGeom>
          <a:solidFill>
            <a:srgbClr val="FFFF00"/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0A42856-4D4A-F94E-AE76-7E37848C7331}"/>
              </a:ext>
            </a:extLst>
          </p:cNvPr>
          <p:cNvGrpSpPr/>
          <p:nvPr/>
        </p:nvGrpSpPr>
        <p:grpSpPr>
          <a:xfrm>
            <a:off x="5012433" y="3152858"/>
            <a:ext cx="806042" cy="1510282"/>
            <a:chOff x="6325937" y="3140868"/>
            <a:chExt cx="806042" cy="1510282"/>
          </a:xfrm>
        </p:grpSpPr>
        <p:cxnSp>
          <p:nvCxnSpPr>
            <p:cNvPr id="113" name="Gerade Verbindung 112">
              <a:extLst>
                <a:ext uri="{FF2B5EF4-FFF2-40B4-BE49-F238E27FC236}">
                  <a16:creationId xmlns:a16="http://schemas.microsoft.com/office/drawing/2014/main" id="{7F23257A-70A1-7A40-9FC4-5167C552F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7610" y="3144585"/>
              <a:ext cx="57215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0937D2B-A6EA-2E4F-B4B2-81226358F34D}"/>
                </a:ext>
              </a:extLst>
            </p:cNvPr>
            <p:cNvSpPr/>
            <p:nvPr/>
          </p:nvSpPr>
          <p:spPr>
            <a:xfrm>
              <a:off x="6357742" y="3382155"/>
              <a:ext cx="246491" cy="246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7" name="Gerade Verbindung 116">
              <a:extLst>
                <a:ext uri="{FF2B5EF4-FFF2-40B4-BE49-F238E27FC236}">
                  <a16:creationId xmlns:a16="http://schemas.microsoft.com/office/drawing/2014/main" id="{AC21D0F2-8B2F-ED44-86E2-35108B726C99}"/>
                </a:ext>
              </a:extLst>
            </p:cNvPr>
            <p:cNvCxnSpPr>
              <a:cxnSpLocks/>
            </p:cNvCxnSpPr>
            <p:nvPr/>
          </p:nvCxnSpPr>
          <p:spPr>
            <a:xfrm>
              <a:off x="6476683" y="3140868"/>
              <a:ext cx="4305" cy="23757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>
              <a:extLst>
                <a:ext uri="{FF2B5EF4-FFF2-40B4-BE49-F238E27FC236}">
                  <a16:creationId xmlns:a16="http://schemas.microsoft.com/office/drawing/2014/main" id="{EC090688-2BC1-A544-80AE-23FAA13203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683" y="4647381"/>
              <a:ext cx="65529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1">
              <a:extLst>
                <a:ext uri="{FF2B5EF4-FFF2-40B4-BE49-F238E27FC236}">
                  <a16:creationId xmlns:a16="http://schemas.microsoft.com/office/drawing/2014/main" id="{F07A6C64-C861-764E-88C9-8E043B137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6683" y="3622197"/>
              <a:ext cx="0" cy="32642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B12DD01-2119-B14F-BFA4-D4E402E6B982}"/>
                </a:ext>
              </a:extLst>
            </p:cNvPr>
            <p:cNvSpPr txBox="1"/>
            <p:nvPr/>
          </p:nvSpPr>
          <p:spPr>
            <a:xfrm>
              <a:off x="6325937" y="3320734"/>
              <a:ext cx="23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V</a:t>
              </a:r>
            </a:p>
          </p:txBody>
        </p:sp>
        <p:cxnSp>
          <p:nvCxnSpPr>
            <p:cNvPr id="75" name="Gerade Verbindung 74">
              <a:extLst>
                <a:ext uri="{FF2B5EF4-FFF2-40B4-BE49-F238E27FC236}">
                  <a16:creationId xmlns:a16="http://schemas.microsoft.com/office/drawing/2014/main" id="{10A191A4-ADC7-344A-B16A-8403A8C6D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684" y="3948622"/>
              <a:ext cx="127549" cy="23030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BAD8AAE9-294C-2B43-A434-35B353EB59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6683" y="4164096"/>
              <a:ext cx="11152" cy="48705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96" name="Parallelogramm 95">
            <a:extLst>
              <a:ext uri="{FF2B5EF4-FFF2-40B4-BE49-F238E27FC236}">
                <a16:creationId xmlns:a16="http://schemas.microsoft.com/office/drawing/2014/main" id="{1546AD97-13A9-E846-8450-4002CEB878B6}"/>
              </a:ext>
            </a:extLst>
          </p:cNvPr>
          <p:cNvSpPr/>
          <p:nvPr/>
        </p:nvSpPr>
        <p:spPr>
          <a:xfrm rot="20016966">
            <a:off x="6404052" y="400038"/>
            <a:ext cx="1093205" cy="911039"/>
          </a:xfrm>
          <a:prstGeom prst="parallelogram">
            <a:avLst>
              <a:gd name="adj" fmla="val 50152"/>
            </a:avLst>
          </a:prstGeom>
          <a:solidFill>
            <a:srgbClr val="FFFF00">
              <a:alpha val="8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Parallelogramm 115">
            <a:extLst>
              <a:ext uri="{FF2B5EF4-FFF2-40B4-BE49-F238E27FC236}">
                <a16:creationId xmlns:a16="http://schemas.microsoft.com/office/drawing/2014/main" id="{F6F4E274-1298-F34D-9F7B-3CFCE5B02930}"/>
              </a:ext>
            </a:extLst>
          </p:cNvPr>
          <p:cNvSpPr/>
          <p:nvPr/>
        </p:nvSpPr>
        <p:spPr>
          <a:xfrm rot="20021593">
            <a:off x="6477903" y="2102521"/>
            <a:ext cx="882891" cy="489900"/>
          </a:xfrm>
          <a:prstGeom prst="parallelogram">
            <a:avLst>
              <a:gd name="adj" fmla="val 524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1DEA56EB-A97D-534F-A7E7-4A4B83C1ECFA}"/>
              </a:ext>
            </a:extLst>
          </p:cNvPr>
          <p:cNvSpPr txBox="1"/>
          <p:nvPr/>
        </p:nvSpPr>
        <p:spPr>
          <a:xfrm>
            <a:off x="8707313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306748C8-DB55-D048-A190-E603DDFD36EB}"/>
              </a:ext>
            </a:extLst>
          </p:cNvPr>
          <p:cNvSpPr txBox="1"/>
          <p:nvPr/>
        </p:nvSpPr>
        <p:spPr>
          <a:xfrm>
            <a:off x="8707313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BA8F6889-85FF-8F40-9164-8D8E19331E00}"/>
              </a:ext>
            </a:extLst>
          </p:cNvPr>
          <p:cNvSpPr txBox="1"/>
          <p:nvPr/>
        </p:nvSpPr>
        <p:spPr>
          <a:xfrm>
            <a:off x="8707313" y="2338503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A0E72CE3-B371-7444-A17F-77B24FF039EF}"/>
              </a:ext>
            </a:extLst>
          </p:cNvPr>
          <p:cNvSpPr txBox="1"/>
          <p:nvPr/>
        </p:nvSpPr>
        <p:spPr>
          <a:xfrm>
            <a:off x="8707313" y="387042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Leitfähiges Glas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8066CB08-6E93-154B-B0B2-15F9100DB4FF}"/>
              </a:ext>
            </a:extLst>
          </p:cNvPr>
          <p:cNvSpPr txBox="1"/>
          <p:nvPr/>
        </p:nvSpPr>
        <p:spPr>
          <a:xfrm>
            <a:off x="8719188" y="3134149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Flüssigkristall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01A8168-5DDC-C147-B9FC-1EDFFAC4EE98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29200639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275145" y="5273345"/>
            <a:ext cx="2917924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winkliges Dreieck 1">
            <a:extLst>
              <a:ext uri="{FF2B5EF4-FFF2-40B4-BE49-F238E27FC236}">
                <a16:creationId xmlns:a16="http://schemas.microsoft.com/office/drawing/2014/main" id="{F3102196-A226-B740-B751-FA1D472D6FD6}"/>
              </a:ext>
            </a:extLst>
          </p:cNvPr>
          <p:cNvSpPr/>
          <p:nvPr/>
        </p:nvSpPr>
        <p:spPr>
          <a:xfrm rot="1690160">
            <a:off x="6358094" y="4126443"/>
            <a:ext cx="877130" cy="135888"/>
          </a:xfrm>
          <a:prstGeom prst="rtTriangle">
            <a:avLst/>
          </a:prstGeom>
          <a:solidFill>
            <a:srgbClr val="FFFF00">
              <a:alpha val="61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Parallelogramm 85">
            <a:extLst>
              <a:ext uri="{FF2B5EF4-FFF2-40B4-BE49-F238E27FC236}">
                <a16:creationId xmlns:a16="http://schemas.microsoft.com/office/drawing/2014/main" id="{6363286C-98B8-A248-AF24-CA22B76550C5}"/>
              </a:ext>
            </a:extLst>
          </p:cNvPr>
          <p:cNvSpPr/>
          <p:nvPr/>
        </p:nvSpPr>
        <p:spPr>
          <a:xfrm rot="5400000">
            <a:off x="5128619" y="2608541"/>
            <a:ext cx="3231904" cy="629765"/>
          </a:xfrm>
          <a:prstGeom prst="parallelogram">
            <a:avLst>
              <a:gd name="adj" fmla="val 54224"/>
            </a:avLst>
          </a:prstGeom>
          <a:solidFill>
            <a:srgbClr val="FFFF0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0B5EA3E-15F5-3740-B6AB-C3A16353D2B3}"/>
              </a:ext>
            </a:extLst>
          </p:cNvPr>
          <p:cNvGrpSpPr/>
          <p:nvPr/>
        </p:nvGrpSpPr>
        <p:grpSpPr>
          <a:xfrm>
            <a:off x="6278633" y="2659616"/>
            <a:ext cx="990581" cy="1870992"/>
            <a:chOff x="7700634" y="2722773"/>
            <a:chExt cx="990581" cy="1870992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FDDC3D72-B23F-3C40-A0E3-0BFBB9B11238}"/>
                </a:ext>
              </a:extLst>
            </p:cNvPr>
            <p:cNvSpPr/>
            <p:nvPr/>
          </p:nvSpPr>
          <p:spPr>
            <a:xfrm rot="1736854" flipV="1">
              <a:off x="7700634" y="4322330"/>
              <a:ext cx="917510" cy="55781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14D70807-2580-CB45-8C04-DC61FCBEEAFC}"/>
                </a:ext>
              </a:extLst>
            </p:cNvPr>
            <p:cNvSpPr/>
            <p:nvPr/>
          </p:nvSpPr>
          <p:spPr>
            <a:xfrm rot="2162433" flipV="1">
              <a:off x="7802091" y="4175938"/>
              <a:ext cx="822497" cy="567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EB730A4-F168-B24F-8E5C-14104C7BEDEB}"/>
                </a:ext>
              </a:extLst>
            </p:cNvPr>
            <p:cNvSpPr/>
            <p:nvPr/>
          </p:nvSpPr>
          <p:spPr>
            <a:xfrm rot="5400000" flipV="1">
              <a:off x="8009328" y="3780972"/>
              <a:ext cx="658774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3D378978-97D2-134C-A02A-5329D2364CED}"/>
                </a:ext>
              </a:extLst>
            </p:cNvPr>
            <p:cNvSpPr/>
            <p:nvPr/>
          </p:nvSpPr>
          <p:spPr>
            <a:xfrm rot="16200000" flipV="1">
              <a:off x="8201480" y="3821754"/>
              <a:ext cx="58395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CC2B1273-0666-EC43-9297-463DE17385F3}"/>
                </a:ext>
              </a:extLst>
            </p:cNvPr>
            <p:cNvSpPr/>
            <p:nvPr/>
          </p:nvSpPr>
          <p:spPr>
            <a:xfrm rot="19772806" flipV="1">
              <a:off x="8042996" y="2835182"/>
              <a:ext cx="64821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113DED9-05FC-EE48-9CBF-A3697D4603BB}"/>
                </a:ext>
              </a:extLst>
            </p:cNvPr>
            <p:cNvSpPr/>
            <p:nvPr/>
          </p:nvSpPr>
          <p:spPr>
            <a:xfrm>
              <a:off x="8521462" y="4513934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35B2396-74E6-1444-8802-615BE6AFA7D4}"/>
                </a:ext>
              </a:extLst>
            </p:cNvPr>
            <p:cNvSpPr/>
            <p:nvPr/>
          </p:nvSpPr>
          <p:spPr>
            <a:xfrm>
              <a:off x="8497013" y="4406357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D64EA10-94F0-1D46-901B-F5B302936983}"/>
                </a:ext>
              </a:extLst>
            </p:cNvPr>
            <p:cNvSpPr/>
            <p:nvPr/>
          </p:nvSpPr>
          <p:spPr>
            <a:xfrm>
              <a:off x="8457786" y="4135211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C586AD-3D4F-8847-BEED-D875969D9ECC}"/>
                </a:ext>
              </a:extLst>
            </p:cNvPr>
            <p:cNvSpPr/>
            <p:nvPr/>
          </p:nvSpPr>
          <p:spPr>
            <a:xfrm>
              <a:off x="8297304" y="4106820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D5AF8B7-361E-2740-8AD4-260099FA2465}"/>
                </a:ext>
              </a:extLst>
            </p:cNvPr>
            <p:cNvSpPr/>
            <p:nvPr/>
          </p:nvSpPr>
          <p:spPr>
            <a:xfrm>
              <a:off x="7954111" y="3762037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06D21E6-CF1B-9345-84DB-DC005F776BE4}"/>
                </a:ext>
              </a:extLst>
            </p:cNvPr>
            <p:cNvSpPr/>
            <p:nvPr/>
          </p:nvSpPr>
          <p:spPr>
            <a:xfrm>
              <a:off x="8051829" y="2974575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E2EA0A7B-FA11-264A-B785-FE5362D31364}"/>
                </a:ext>
              </a:extLst>
            </p:cNvPr>
            <p:cNvSpPr/>
            <p:nvPr/>
          </p:nvSpPr>
          <p:spPr>
            <a:xfrm rot="19533582">
              <a:off x="8077670" y="2977181"/>
              <a:ext cx="522090" cy="468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AE91921-60C7-5640-AAA3-B51F6575F65C}"/>
                </a:ext>
              </a:extLst>
            </p:cNvPr>
            <p:cNvSpPr/>
            <p:nvPr/>
          </p:nvSpPr>
          <p:spPr>
            <a:xfrm>
              <a:off x="8074840" y="3104670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4F24FA1D-81B3-C14F-A315-ED93498A6D5A}"/>
                </a:ext>
              </a:extLst>
            </p:cNvPr>
            <p:cNvSpPr/>
            <p:nvPr/>
          </p:nvSpPr>
          <p:spPr>
            <a:xfrm rot="20082890" flipV="1">
              <a:off x="8017844" y="2722773"/>
              <a:ext cx="64821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702EE52-4084-7E4C-B0D2-00EB99905CEC}"/>
                </a:ext>
              </a:extLst>
            </p:cNvPr>
            <p:cNvSpPr/>
            <p:nvPr/>
          </p:nvSpPr>
          <p:spPr>
            <a:xfrm>
              <a:off x="7993047" y="2847213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F16B3D03-3C30-CF48-B324-36F050A7021D}"/>
                </a:ext>
              </a:extLst>
            </p:cNvPr>
            <p:cNvSpPr/>
            <p:nvPr/>
          </p:nvSpPr>
          <p:spPr>
            <a:xfrm rot="16200000" flipV="1">
              <a:off x="7926177" y="3487458"/>
              <a:ext cx="58395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84887C2-F98A-0847-94A8-C1082991806C}"/>
                </a:ext>
              </a:extLst>
            </p:cNvPr>
            <p:cNvSpPr/>
            <p:nvPr/>
          </p:nvSpPr>
          <p:spPr>
            <a:xfrm>
              <a:off x="8183056" y="3786673"/>
              <a:ext cx="78556" cy="7983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6DCD72EB-7A24-4441-98CC-0776464BA87B}"/>
                </a:ext>
              </a:extLst>
            </p:cNvPr>
            <p:cNvSpPr/>
            <p:nvPr/>
          </p:nvSpPr>
          <p:spPr>
            <a:xfrm rot="16200000" flipV="1">
              <a:off x="7704753" y="3454655"/>
              <a:ext cx="58395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386D0B27-9FBD-B346-869D-DACE52BE8E70}"/>
              </a:ext>
            </a:extLst>
          </p:cNvPr>
          <p:cNvGrpSpPr/>
          <p:nvPr/>
        </p:nvGrpSpPr>
        <p:grpSpPr>
          <a:xfrm>
            <a:off x="5012433" y="3152858"/>
            <a:ext cx="806042" cy="1510282"/>
            <a:chOff x="6325937" y="3140868"/>
            <a:chExt cx="806042" cy="1510282"/>
          </a:xfrm>
        </p:grpSpPr>
        <p:cxnSp>
          <p:nvCxnSpPr>
            <p:cNvPr id="88" name="Gerade Verbindung 87">
              <a:extLst>
                <a:ext uri="{FF2B5EF4-FFF2-40B4-BE49-F238E27FC236}">
                  <a16:creationId xmlns:a16="http://schemas.microsoft.com/office/drawing/2014/main" id="{006D95E8-422A-C440-9989-3ABB2CF6A8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7610" y="3144585"/>
              <a:ext cx="57215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5FB4A8F-EB7F-784B-BFDE-E5D71C8CAABC}"/>
                </a:ext>
              </a:extLst>
            </p:cNvPr>
            <p:cNvSpPr/>
            <p:nvPr/>
          </p:nvSpPr>
          <p:spPr>
            <a:xfrm>
              <a:off x="6357742" y="3382155"/>
              <a:ext cx="246491" cy="246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8" name="Gerade Verbindung 97">
              <a:extLst>
                <a:ext uri="{FF2B5EF4-FFF2-40B4-BE49-F238E27FC236}">
                  <a16:creationId xmlns:a16="http://schemas.microsoft.com/office/drawing/2014/main" id="{E7F8D9D6-DA7B-2D41-A467-013B4619DD4C}"/>
                </a:ext>
              </a:extLst>
            </p:cNvPr>
            <p:cNvCxnSpPr>
              <a:cxnSpLocks/>
            </p:cNvCxnSpPr>
            <p:nvPr/>
          </p:nvCxnSpPr>
          <p:spPr>
            <a:xfrm>
              <a:off x="6476683" y="3140868"/>
              <a:ext cx="4305" cy="23757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>
              <a:extLst>
                <a:ext uri="{FF2B5EF4-FFF2-40B4-BE49-F238E27FC236}">
                  <a16:creationId xmlns:a16="http://schemas.microsoft.com/office/drawing/2014/main" id="{80C7BD56-654A-6945-8AD9-EB21D2466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683" y="4647381"/>
              <a:ext cx="65529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>
              <a:extLst>
                <a:ext uri="{FF2B5EF4-FFF2-40B4-BE49-F238E27FC236}">
                  <a16:creationId xmlns:a16="http://schemas.microsoft.com/office/drawing/2014/main" id="{8C6EAF6B-12FB-B447-92E0-1C6D64E8F9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6683" y="3622197"/>
              <a:ext cx="0" cy="32642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21B52C6C-26B0-514B-B480-E104488866D0}"/>
                </a:ext>
              </a:extLst>
            </p:cNvPr>
            <p:cNvSpPr txBox="1"/>
            <p:nvPr/>
          </p:nvSpPr>
          <p:spPr>
            <a:xfrm>
              <a:off x="6325937" y="3320734"/>
              <a:ext cx="23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V</a:t>
              </a:r>
            </a:p>
          </p:txBody>
        </p:sp>
        <p:cxnSp>
          <p:nvCxnSpPr>
            <p:cNvPr id="114" name="Gerade Verbindung 113">
              <a:extLst>
                <a:ext uri="{FF2B5EF4-FFF2-40B4-BE49-F238E27FC236}">
                  <a16:creationId xmlns:a16="http://schemas.microsoft.com/office/drawing/2014/main" id="{DF84CCB3-2F63-2A4B-AA78-9053E9D910D3}"/>
                </a:ext>
              </a:extLst>
            </p:cNvPr>
            <p:cNvCxnSpPr>
              <a:cxnSpLocks/>
            </p:cNvCxnSpPr>
            <p:nvPr/>
          </p:nvCxnSpPr>
          <p:spPr>
            <a:xfrm>
              <a:off x="6476683" y="3899561"/>
              <a:ext cx="1" cy="27936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>
              <a:extLst>
                <a:ext uri="{FF2B5EF4-FFF2-40B4-BE49-F238E27FC236}">
                  <a16:creationId xmlns:a16="http://schemas.microsoft.com/office/drawing/2014/main" id="{F572ED11-C5F2-EB4B-B3DB-04CDC44387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6683" y="4164096"/>
              <a:ext cx="11152" cy="48705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EAA80F5D-E81A-3C4C-91BC-13A9D86FB6B3}"/>
              </a:ext>
            </a:extLst>
          </p:cNvPr>
          <p:cNvSpPr txBox="1"/>
          <p:nvPr/>
        </p:nvSpPr>
        <p:spPr>
          <a:xfrm>
            <a:off x="8647938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B8C03860-9D1B-E04C-82BA-D1932D6A71B6}"/>
              </a:ext>
            </a:extLst>
          </p:cNvPr>
          <p:cNvSpPr txBox="1"/>
          <p:nvPr/>
        </p:nvSpPr>
        <p:spPr>
          <a:xfrm>
            <a:off x="8659970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E01A8CF2-297F-614B-BC2A-221C80623D1D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301381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m 94">
            <a:extLst>
              <a:ext uri="{FF2B5EF4-FFF2-40B4-BE49-F238E27FC236}">
                <a16:creationId xmlns:a16="http://schemas.microsoft.com/office/drawing/2014/main" id="{B092EDEC-4770-D54F-89B3-8CC38C4E1C7C}"/>
              </a:ext>
            </a:extLst>
          </p:cNvPr>
          <p:cNvSpPr/>
          <p:nvPr/>
        </p:nvSpPr>
        <p:spPr>
          <a:xfrm rot="5400000">
            <a:off x="5302051" y="5300251"/>
            <a:ext cx="2864112" cy="652993"/>
          </a:xfrm>
          <a:prstGeom prst="parallelogram">
            <a:avLst>
              <a:gd name="adj" fmla="val 54224"/>
            </a:avLst>
          </a:prstGeom>
          <a:solidFill>
            <a:srgbClr val="FFFF00">
              <a:alpha val="82000"/>
            </a:srgbClr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128EC47-33B8-6148-A87C-30783B8CD806}"/>
              </a:ext>
            </a:extLst>
          </p:cNvPr>
          <p:cNvGrpSpPr/>
          <p:nvPr/>
        </p:nvGrpSpPr>
        <p:grpSpPr>
          <a:xfrm>
            <a:off x="5582844" y="3417988"/>
            <a:ext cx="2869147" cy="1717394"/>
            <a:chOff x="7028613" y="3455059"/>
            <a:chExt cx="2869147" cy="1717394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1CF8B8AE-6FEE-2B43-B0D9-27EE9B5086DF}"/>
                </a:ext>
              </a:extLst>
            </p:cNvPr>
            <p:cNvSpPr/>
            <p:nvPr/>
          </p:nvSpPr>
          <p:spPr>
            <a:xfrm rot="1601008">
              <a:off x="7145384" y="3455059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0290733-041E-CD4B-8100-30F9934F0132}"/>
                </a:ext>
              </a:extLst>
            </p:cNvPr>
            <p:cNvCxnSpPr>
              <a:cxnSpLocks/>
            </p:cNvCxnSpPr>
            <p:nvPr/>
          </p:nvCxnSpPr>
          <p:spPr>
            <a:xfrm>
              <a:off x="7189978" y="4374226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478044EC-940E-894F-B6B1-AD399DC4AA0D}"/>
                </a:ext>
              </a:extLst>
            </p:cNvPr>
            <p:cNvCxnSpPr>
              <a:cxnSpLocks/>
            </p:cNvCxnSpPr>
            <p:nvPr/>
          </p:nvCxnSpPr>
          <p:spPr>
            <a:xfrm>
              <a:off x="7370243" y="4296254"/>
              <a:ext cx="1161036" cy="6019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04FB4AA6-54E0-C841-8678-654717D33D84}"/>
                </a:ext>
              </a:extLst>
            </p:cNvPr>
            <p:cNvCxnSpPr>
              <a:cxnSpLocks/>
            </p:cNvCxnSpPr>
            <p:nvPr/>
          </p:nvCxnSpPr>
          <p:spPr>
            <a:xfrm>
              <a:off x="7515450" y="4189929"/>
              <a:ext cx="1123555" cy="6077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DBEFD66C-0D6C-6441-A555-D1516A048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176" y="4097781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387595F4-B021-B14F-82BD-A9C54D64C4DD}"/>
                </a:ext>
              </a:extLst>
            </p:cNvPr>
            <p:cNvCxnSpPr>
              <a:cxnSpLocks/>
            </p:cNvCxnSpPr>
            <p:nvPr/>
          </p:nvCxnSpPr>
          <p:spPr>
            <a:xfrm>
              <a:off x="7780520" y="404152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3807BB3D-507D-4F46-A53B-5E29E47DAD23}"/>
                </a:ext>
              </a:extLst>
            </p:cNvPr>
            <p:cNvCxnSpPr>
              <a:cxnSpLocks/>
            </p:cNvCxnSpPr>
            <p:nvPr/>
          </p:nvCxnSpPr>
          <p:spPr>
            <a:xfrm>
              <a:off x="7937864" y="394862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BB9C31D2-CBB4-C945-87FB-270A7FEBC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95208" y="387038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6F4C8637-642B-1146-983B-2EDD687A36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2552" y="3801927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9C237333-C858-DE45-A357-3A8EFEC1829D}"/>
                </a:ext>
              </a:extLst>
            </p:cNvPr>
            <p:cNvCxnSpPr>
              <a:cxnSpLocks/>
            </p:cNvCxnSpPr>
            <p:nvPr/>
          </p:nvCxnSpPr>
          <p:spPr>
            <a:xfrm>
              <a:off x="8409896" y="3728579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77EDA242-81B0-184E-A9B8-FF5999AB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567240" y="3640562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3A824C1F-6943-4B4C-B1E9-4D7426340562}"/>
                </a:ext>
              </a:extLst>
            </p:cNvPr>
            <p:cNvCxnSpPr>
              <a:cxnSpLocks/>
            </p:cNvCxnSpPr>
            <p:nvPr/>
          </p:nvCxnSpPr>
          <p:spPr>
            <a:xfrm>
              <a:off x="8724587" y="3557435"/>
              <a:ext cx="1173173" cy="587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EB357F74-56AE-4A4C-B62F-C93E2FE55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28613" y="4437793"/>
              <a:ext cx="1177128" cy="59806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11C371F-1418-DD48-B01F-5E5282A04BF8}"/>
              </a:ext>
            </a:extLst>
          </p:cNvPr>
          <p:cNvGrpSpPr/>
          <p:nvPr/>
        </p:nvGrpSpPr>
        <p:grpSpPr>
          <a:xfrm>
            <a:off x="6278633" y="2570322"/>
            <a:ext cx="1115102" cy="1960286"/>
            <a:chOff x="7724402" y="2632107"/>
            <a:chExt cx="1115102" cy="1960286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DA228BF-BCED-354F-95C7-100C1E5F41B9}"/>
                </a:ext>
              </a:extLst>
            </p:cNvPr>
            <p:cNvGrpSpPr/>
            <p:nvPr/>
          </p:nvGrpSpPr>
          <p:grpSpPr>
            <a:xfrm>
              <a:off x="7916108" y="2705892"/>
              <a:ext cx="923396" cy="1648263"/>
              <a:chOff x="7916108" y="2705892"/>
              <a:chExt cx="923396" cy="1648263"/>
            </a:xfrm>
          </p:grpSpPr>
          <p:sp>
            <p:nvSpPr>
              <p:cNvPr id="9" name="Dreieck 8">
                <a:extLst>
                  <a:ext uri="{FF2B5EF4-FFF2-40B4-BE49-F238E27FC236}">
                    <a16:creationId xmlns:a16="http://schemas.microsoft.com/office/drawing/2014/main" id="{B7184C73-90A6-4C4C-BA4E-9145CA5263CF}"/>
                  </a:ext>
                </a:extLst>
              </p:cNvPr>
              <p:cNvSpPr/>
              <p:nvPr/>
            </p:nvSpPr>
            <p:spPr>
              <a:xfrm rot="9728959">
                <a:off x="8135578" y="2705892"/>
                <a:ext cx="635528" cy="575648"/>
              </a:xfrm>
              <a:prstGeom prst="triangle">
                <a:avLst>
                  <a:gd name="adj" fmla="val 100000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" name="Dreieck 1">
                <a:extLst>
                  <a:ext uri="{FF2B5EF4-FFF2-40B4-BE49-F238E27FC236}">
                    <a16:creationId xmlns:a16="http://schemas.microsoft.com/office/drawing/2014/main" id="{48355A83-DC06-BA4F-8F55-A0609B296EC2}"/>
                  </a:ext>
                </a:extLst>
              </p:cNvPr>
              <p:cNvSpPr/>
              <p:nvPr/>
            </p:nvSpPr>
            <p:spPr>
              <a:xfrm rot="1696100">
                <a:off x="7916108" y="3566188"/>
                <a:ext cx="923396" cy="787967"/>
              </a:xfrm>
              <a:prstGeom prst="triangle">
                <a:avLst>
                  <a:gd name="adj" fmla="val 8903"/>
                </a:avLst>
              </a:prstGeom>
              <a:solidFill>
                <a:srgbClr val="FFFF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B5C748D-60F4-3F4D-A293-2EF1280FA87D}"/>
                </a:ext>
              </a:extLst>
            </p:cNvPr>
            <p:cNvGrpSpPr/>
            <p:nvPr/>
          </p:nvGrpSpPr>
          <p:grpSpPr>
            <a:xfrm>
              <a:off x="7724402" y="2632107"/>
              <a:ext cx="990581" cy="1960286"/>
              <a:chOff x="7700634" y="2633479"/>
              <a:chExt cx="990581" cy="1960286"/>
            </a:xfrm>
          </p:grpSpPr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F556DA56-9C4B-834B-9BB9-03A7D55BE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62081" y="2918975"/>
                <a:ext cx="512248" cy="16382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D0B5EA3E-15F5-3740-B6AB-C3A16353D2B3}"/>
                  </a:ext>
                </a:extLst>
              </p:cNvPr>
              <p:cNvGrpSpPr/>
              <p:nvPr/>
            </p:nvGrpSpPr>
            <p:grpSpPr>
              <a:xfrm>
                <a:off x="7700634" y="2633479"/>
                <a:ext cx="990581" cy="1960286"/>
                <a:chOff x="7700634" y="2633479"/>
                <a:chExt cx="990581" cy="1960286"/>
              </a:xfrm>
            </p:grpSpPr>
            <p:sp>
              <p:nvSpPr>
                <p:cNvPr id="45" name="Rechteck 44">
                  <a:extLst>
                    <a:ext uri="{FF2B5EF4-FFF2-40B4-BE49-F238E27FC236}">
                      <a16:creationId xmlns:a16="http://schemas.microsoft.com/office/drawing/2014/main" id="{FDDC3D72-B23F-3C40-A0E3-0BFBB9B11238}"/>
                    </a:ext>
                  </a:extLst>
                </p:cNvPr>
                <p:cNvSpPr/>
                <p:nvPr/>
              </p:nvSpPr>
              <p:spPr>
                <a:xfrm rot="1736854" flipV="1">
                  <a:off x="7700634" y="4322330"/>
                  <a:ext cx="917510" cy="55781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6" name="Rechteck 45">
                  <a:extLst>
                    <a:ext uri="{FF2B5EF4-FFF2-40B4-BE49-F238E27FC236}">
                      <a16:creationId xmlns:a16="http://schemas.microsoft.com/office/drawing/2014/main" id="{14D70807-2580-CB45-8C04-DC61FCBEEAFC}"/>
                    </a:ext>
                  </a:extLst>
                </p:cNvPr>
                <p:cNvSpPr/>
                <p:nvPr/>
              </p:nvSpPr>
              <p:spPr>
                <a:xfrm rot="2162433" flipV="1">
                  <a:off x="7802091" y="4175938"/>
                  <a:ext cx="822497" cy="567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1EB730A4-F168-B24F-8E5C-14104C7BEDEB}"/>
                    </a:ext>
                  </a:extLst>
                </p:cNvPr>
                <p:cNvSpPr/>
                <p:nvPr/>
              </p:nvSpPr>
              <p:spPr>
                <a:xfrm rot="2699195" flipV="1">
                  <a:off x="7890939" y="3988506"/>
                  <a:ext cx="658774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>
                  <a:extLst>
                    <a:ext uri="{FF2B5EF4-FFF2-40B4-BE49-F238E27FC236}">
                      <a16:creationId xmlns:a16="http://schemas.microsoft.com/office/drawing/2014/main" id="{3D378978-97D2-134C-A02A-5329D2364CED}"/>
                    </a:ext>
                  </a:extLst>
                </p:cNvPr>
                <p:cNvSpPr/>
                <p:nvPr/>
              </p:nvSpPr>
              <p:spPr>
                <a:xfrm rot="3248438" flipV="1">
                  <a:off x="7975338" y="3821755"/>
                  <a:ext cx="583953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F3AC0164-68A5-4742-A59A-9F5E0B656659}"/>
                    </a:ext>
                  </a:extLst>
                </p:cNvPr>
                <p:cNvCxnSpPr/>
                <p:nvPr/>
              </p:nvCxnSpPr>
              <p:spPr>
                <a:xfrm flipV="1">
                  <a:off x="7780520" y="2633479"/>
                  <a:ext cx="858485" cy="14978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1CA390C4-1310-184B-BFEC-7A11401F6BB6}"/>
                    </a:ext>
                  </a:extLst>
                </p:cNvPr>
                <p:cNvSpPr/>
                <p:nvPr/>
              </p:nvSpPr>
              <p:spPr>
                <a:xfrm rot="3248438" flipV="1">
                  <a:off x="8067605" y="3508084"/>
                  <a:ext cx="250828" cy="6007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7EC390C4-64EB-A445-B5AE-897575CEEDF5}"/>
                    </a:ext>
                  </a:extLst>
                </p:cNvPr>
                <p:cNvSpPr/>
                <p:nvPr/>
              </p:nvSpPr>
              <p:spPr>
                <a:xfrm rot="4705246" flipH="1" flipV="1">
                  <a:off x="8164252" y="3349583"/>
                  <a:ext cx="78742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CC2B1273-0666-EC43-9297-463DE17385F3}"/>
                    </a:ext>
                  </a:extLst>
                </p:cNvPr>
                <p:cNvSpPr/>
                <p:nvPr/>
              </p:nvSpPr>
              <p:spPr>
                <a:xfrm rot="19772806" flipV="1">
                  <a:off x="8042996" y="2835182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113DED9-05FC-EE48-9CBF-A3697D4603BB}"/>
                    </a:ext>
                  </a:extLst>
                </p:cNvPr>
                <p:cNvSpPr/>
                <p:nvPr/>
              </p:nvSpPr>
              <p:spPr>
                <a:xfrm>
                  <a:off x="8521462" y="4513934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5B2396-74E6-1444-8802-615BE6AFA7D4}"/>
                    </a:ext>
                  </a:extLst>
                </p:cNvPr>
                <p:cNvSpPr/>
                <p:nvPr/>
              </p:nvSpPr>
              <p:spPr>
                <a:xfrm>
                  <a:off x="8497013" y="4406357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D64EA10-94F0-1D46-901B-F5B302936983}"/>
                    </a:ext>
                  </a:extLst>
                </p:cNvPr>
                <p:cNvSpPr/>
                <p:nvPr/>
              </p:nvSpPr>
              <p:spPr>
                <a:xfrm>
                  <a:off x="8418457" y="420403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2C586AD-3D4F-8847-BEED-D875969D9ECC}"/>
                    </a:ext>
                  </a:extLst>
                </p:cNvPr>
                <p:cNvSpPr/>
                <p:nvPr/>
              </p:nvSpPr>
              <p:spPr>
                <a:xfrm>
                  <a:off x="8393992" y="4037996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D5AF8B7-361E-2740-8AD4-260099FA2465}"/>
                    </a:ext>
                  </a:extLst>
                </p:cNvPr>
                <p:cNvSpPr/>
                <p:nvPr/>
              </p:nvSpPr>
              <p:spPr>
                <a:xfrm>
                  <a:off x="8227941" y="3605591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655AA86-76E1-B048-9ACA-6491836F50F7}"/>
                    </a:ext>
                  </a:extLst>
                </p:cNvPr>
                <p:cNvSpPr/>
                <p:nvPr/>
              </p:nvSpPr>
              <p:spPr>
                <a:xfrm>
                  <a:off x="8174061" y="338222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406D21E6-CF1B-9345-84DB-DC005F776BE4}"/>
                    </a:ext>
                  </a:extLst>
                </p:cNvPr>
                <p:cNvSpPr/>
                <p:nvPr/>
              </p:nvSpPr>
              <p:spPr>
                <a:xfrm>
                  <a:off x="8051829" y="2974575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E2EA0A7B-FA11-264A-B785-FE5362D31364}"/>
                    </a:ext>
                  </a:extLst>
                </p:cNvPr>
                <p:cNvSpPr/>
                <p:nvPr/>
              </p:nvSpPr>
              <p:spPr>
                <a:xfrm rot="19533582">
                  <a:off x="8077670" y="2977181"/>
                  <a:ext cx="522090" cy="4681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9AE91921-60C7-5640-AAA3-B51F6575F65C}"/>
                    </a:ext>
                  </a:extLst>
                </p:cNvPr>
                <p:cNvSpPr/>
                <p:nvPr/>
              </p:nvSpPr>
              <p:spPr>
                <a:xfrm>
                  <a:off x="8074840" y="3104670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B526A394-50F6-894C-A3BE-DD5AFB27053E}"/>
                    </a:ext>
                  </a:extLst>
                </p:cNvPr>
                <p:cNvSpPr/>
                <p:nvPr/>
              </p:nvSpPr>
              <p:spPr>
                <a:xfrm rot="19531775">
                  <a:off x="8159545" y="3194709"/>
                  <a:ext cx="157366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3E2A02E-76F8-F942-AEDC-F6D328171876}"/>
                    </a:ext>
                  </a:extLst>
                </p:cNvPr>
                <p:cNvSpPr/>
                <p:nvPr/>
              </p:nvSpPr>
              <p:spPr>
                <a:xfrm>
                  <a:off x="8125067" y="32338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Rechteck 71">
                  <a:extLst>
                    <a:ext uri="{FF2B5EF4-FFF2-40B4-BE49-F238E27FC236}">
                      <a16:creationId xmlns:a16="http://schemas.microsoft.com/office/drawing/2014/main" id="{4F24FA1D-81B3-C14F-A315-ED93498A6D5A}"/>
                    </a:ext>
                  </a:extLst>
                </p:cNvPr>
                <p:cNvSpPr/>
                <p:nvPr/>
              </p:nvSpPr>
              <p:spPr>
                <a:xfrm rot="20082890" flipV="1">
                  <a:off x="8017844" y="2722773"/>
                  <a:ext cx="64821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702EE52-4084-7E4C-B0D2-00EB99905CEC}"/>
                    </a:ext>
                  </a:extLst>
                </p:cNvPr>
                <p:cNvSpPr/>
                <p:nvPr/>
              </p:nvSpPr>
              <p:spPr>
                <a:xfrm>
                  <a:off x="7993047" y="2847213"/>
                  <a:ext cx="78556" cy="79831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38324E2-1972-9246-AE12-F750D26537B5}"/>
              </a:ext>
            </a:extLst>
          </p:cNvPr>
          <p:cNvSpPr/>
          <p:nvPr/>
        </p:nvSpPr>
        <p:spPr>
          <a:xfrm rot="20161580">
            <a:off x="6303099" y="1307167"/>
            <a:ext cx="1234452" cy="1246463"/>
          </a:xfrm>
          <a:prstGeom prst="parallelogram">
            <a:avLst>
              <a:gd name="adj" fmla="val 49140"/>
            </a:avLst>
          </a:prstGeom>
          <a:solidFill>
            <a:srgbClr val="FFFF00"/>
          </a:solidFill>
          <a:ln>
            <a:solidFill>
              <a:schemeClr val="accent1">
                <a:shade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364326F-41F2-444D-923A-0865E38A496A}"/>
              </a:ext>
            </a:extLst>
          </p:cNvPr>
          <p:cNvGrpSpPr/>
          <p:nvPr/>
        </p:nvGrpSpPr>
        <p:grpSpPr>
          <a:xfrm>
            <a:off x="5654637" y="4854068"/>
            <a:ext cx="2745527" cy="1717394"/>
            <a:chOff x="7139734" y="4458644"/>
            <a:chExt cx="2745527" cy="1717394"/>
          </a:xfrm>
        </p:grpSpPr>
        <p:sp>
          <p:nvSpPr>
            <p:cNvPr id="94" name="Parallelogramm 93">
              <a:extLst>
                <a:ext uri="{FF2B5EF4-FFF2-40B4-BE49-F238E27FC236}">
                  <a16:creationId xmlns:a16="http://schemas.microsoft.com/office/drawing/2014/main" id="{8BE65E8A-1BB1-A24B-B60E-292B6C550F0D}"/>
                </a:ext>
              </a:extLst>
            </p:cNvPr>
            <p:cNvSpPr/>
            <p:nvPr/>
          </p:nvSpPr>
          <p:spPr>
            <a:xfrm rot="1601008">
              <a:off x="7189546" y="445864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00" name="Gerade Verbindung 99">
              <a:extLst>
                <a:ext uri="{FF2B5EF4-FFF2-40B4-BE49-F238E27FC236}">
                  <a16:creationId xmlns:a16="http://schemas.microsoft.com/office/drawing/2014/main" id="{64095124-3836-F04E-BB7C-B0B905CCFF68}"/>
                </a:ext>
              </a:extLst>
            </p:cNvPr>
            <p:cNvCxnSpPr/>
            <p:nvPr/>
          </p:nvCxnSpPr>
          <p:spPr>
            <a:xfrm>
              <a:off x="7139734" y="543093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>
              <a:extLst>
                <a:ext uri="{FF2B5EF4-FFF2-40B4-BE49-F238E27FC236}">
                  <a16:creationId xmlns:a16="http://schemas.microsoft.com/office/drawing/2014/main" id="{1E757B0F-CD93-F04A-8CAA-496CED3E6279}"/>
                </a:ext>
              </a:extLst>
            </p:cNvPr>
            <p:cNvCxnSpPr/>
            <p:nvPr/>
          </p:nvCxnSpPr>
          <p:spPr>
            <a:xfrm>
              <a:off x="7410079" y="5271912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>
              <a:extLst>
                <a:ext uri="{FF2B5EF4-FFF2-40B4-BE49-F238E27FC236}">
                  <a16:creationId xmlns:a16="http://schemas.microsoft.com/office/drawing/2014/main" id="{0C6F23B0-BDB5-ED4E-9F20-D9B47A253396}"/>
                </a:ext>
              </a:extLst>
            </p:cNvPr>
            <p:cNvCxnSpPr/>
            <p:nvPr/>
          </p:nvCxnSpPr>
          <p:spPr>
            <a:xfrm>
              <a:off x="7274907" y="53434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>
              <a:extLst>
                <a:ext uri="{FF2B5EF4-FFF2-40B4-BE49-F238E27FC236}">
                  <a16:creationId xmlns:a16="http://schemas.microsoft.com/office/drawing/2014/main" id="{F3BC2EC0-DB57-3341-B2F8-CDBAD2B58B38}"/>
                </a:ext>
              </a:extLst>
            </p:cNvPr>
            <p:cNvCxnSpPr/>
            <p:nvPr/>
          </p:nvCxnSpPr>
          <p:spPr>
            <a:xfrm>
              <a:off x="7553203" y="519240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>
              <a:extLst>
                <a:ext uri="{FF2B5EF4-FFF2-40B4-BE49-F238E27FC236}">
                  <a16:creationId xmlns:a16="http://schemas.microsoft.com/office/drawing/2014/main" id="{D88AD9E0-DE35-0F4C-9556-965DE02EA97F}"/>
                </a:ext>
              </a:extLst>
            </p:cNvPr>
            <p:cNvCxnSpPr/>
            <p:nvPr/>
          </p:nvCxnSpPr>
          <p:spPr>
            <a:xfrm>
              <a:off x="7720208" y="510178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>
              <a:extLst>
                <a:ext uri="{FF2B5EF4-FFF2-40B4-BE49-F238E27FC236}">
                  <a16:creationId xmlns:a16="http://schemas.microsoft.com/office/drawing/2014/main" id="{61FCA8EA-AF71-E448-B19E-20F9FADA3FF4}"/>
                </a:ext>
              </a:extLst>
            </p:cNvPr>
            <p:cNvCxnSpPr/>
            <p:nvPr/>
          </p:nvCxnSpPr>
          <p:spPr>
            <a:xfrm>
              <a:off x="7839449" y="5033374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1A54A9A3-DB46-AA41-9546-70B558A27D4F}"/>
                </a:ext>
              </a:extLst>
            </p:cNvPr>
            <p:cNvCxnSpPr/>
            <p:nvPr/>
          </p:nvCxnSpPr>
          <p:spPr>
            <a:xfrm>
              <a:off x="7974621" y="49459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>
              <a:extLst>
                <a:ext uri="{FF2B5EF4-FFF2-40B4-BE49-F238E27FC236}">
                  <a16:creationId xmlns:a16="http://schemas.microsoft.com/office/drawing/2014/main" id="{A68F5120-F33B-EE4A-846A-CC29DC9BE002}"/>
                </a:ext>
              </a:extLst>
            </p:cNvPr>
            <p:cNvCxnSpPr/>
            <p:nvPr/>
          </p:nvCxnSpPr>
          <p:spPr>
            <a:xfrm>
              <a:off x="8133647" y="4874348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>
              <a:extLst>
                <a:ext uri="{FF2B5EF4-FFF2-40B4-BE49-F238E27FC236}">
                  <a16:creationId xmlns:a16="http://schemas.microsoft.com/office/drawing/2014/main" id="{7F4E43B5-AB10-7E40-95F5-35A0737789CD}"/>
                </a:ext>
              </a:extLst>
            </p:cNvPr>
            <p:cNvCxnSpPr/>
            <p:nvPr/>
          </p:nvCxnSpPr>
          <p:spPr>
            <a:xfrm>
              <a:off x="8268819" y="4794835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>
              <a:extLst>
                <a:ext uri="{FF2B5EF4-FFF2-40B4-BE49-F238E27FC236}">
                  <a16:creationId xmlns:a16="http://schemas.microsoft.com/office/drawing/2014/main" id="{CC151370-0D33-1444-8D43-DB8E09D7411D}"/>
                </a:ext>
              </a:extLst>
            </p:cNvPr>
            <p:cNvCxnSpPr/>
            <p:nvPr/>
          </p:nvCxnSpPr>
          <p:spPr>
            <a:xfrm>
              <a:off x="8403991" y="4707371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>
              <a:extLst>
                <a:ext uri="{FF2B5EF4-FFF2-40B4-BE49-F238E27FC236}">
                  <a16:creationId xmlns:a16="http://schemas.microsoft.com/office/drawing/2014/main" id="{BEC963FA-4768-8C4E-8B84-BF1964728EB3}"/>
                </a:ext>
              </a:extLst>
            </p:cNvPr>
            <p:cNvCxnSpPr/>
            <p:nvPr/>
          </p:nvCxnSpPr>
          <p:spPr>
            <a:xfrm>
              <a:off x="8578920" y="4635810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>
              <a:extLst>
                <a:ext uri="{FF2B5EF4-FFF2-40B4-BE49-F238E27FC236}">
                  <a16:creationId xmlns:a16="http://schemas.microsoft.com/office/drawing/2014/main" id="{8AFC1334-179F-6B4D-96D9-038A0EB5EC4F}"/>
                </a:ext>
              </a:extLst>
            </p:cNvPr>
            <p:cNvCxnSpPr/>
            <p:nvPr/>
          </p:nvCxnSpPr>
          <p:spPr>
            <a:xfrm>
              <a:off x="8706141" y="4556297"/>
              <a:ext cx="1179120" cy="6042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0A42856-4D4A-F94E-AE76-7E37848C7331}"/>
              </a:ext>
            </a:extLst>
          </p:cNvPr>
          <p:cNvGrpSpPr/>
          <p:nvPr/>
        </p:nvGrpSpPr>
        <p:grpSpPr>
          <a:xfrm>
            <a:off x="5012433" y="3148758"/>
            <a:ext cx="806042" cy="1510282"/>
            <a:chOff x="6325937" y="3140868"/>
            <a:chExt cx="806042" cy="1510282"/>
          </a:xfrm>
        </p:grpSpPr>
        <p:cxnSp>
          <p:nvCxnSpPr>
            <p:cNvPr id="113" name="Gerade Verbindung 112">
              <a:extLst>
                <a:ext uri="{FF2B5EF4-FFF2-40B4-BE49-F238E27FC236}">
                  <a16:creationId xmlns:a16="http://schemas.microsoft.com/office/drawing/2014/main" id="{7F23257A-70A1-7A40-9FC4-5167C552F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7610" y="3144585"/>
              <a:ext cx="57215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0937D2B-A6EA-2E4F-B4B2-81226358F34D}"/>
                </a:ext>
              </a:extLst>
            </p:cNvPr>
            <p:cNvSpPr/>
            <p:nvPr/>
          </p:nvSpPr>
          <p:spPr>
            <a:xfrm>
              <a:off x="6357742" y="3382155"/>
              <a:ext cx="246491" cy="2464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7" name="Gerade Verbindung 116">
              <a:extLst>
                <a:ext uri="{FF2B5EF4-FFF2-40B4-BE49-F238E27FC236}">
                  <a16:creationId xmlns:a16="http://schemas.microsoft.com/office/drawing/2014/main" id="{AC21D0F2-8B2F-ED44-86E2-35108B726C99}"/>
                </a:ext>
              </a:extLst>
            </p:cNvPr>
            <p:cNvCxnSpPr>
              <a:cxnSpLocks/>
            </p:cNvCxnSpPr>
            <p:nvPr/>
          </p:nvCxnSpPr>
          <p:spPr>
            <a:xfrm>
              <a:off x="6476683" y="3140868"/>
              <a:ext cx="4305" cy="23757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>
              <a:extLst>
                <a:ext uri="{FF2B5EF4-FFF2-40B4-BE49-F238E27FC236}">
                  <a16:creationId xmlns:a16="http://schemas.microsoft.com/office/drawing/2014/main" id="{EC090688-2BC1-A544-80AE-23FAA13203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683" y="4647381"/>
              <a:ext cx="655296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1">
              <a:extLst>
                <a:ext uri="{FF2B5EF4-FFF2-40B4-BE49-F238E27FC236}">
                  <a16:creationId xmlns:a16="http://schemas.microsoft.com/office/drawing/2014/main" id="{F07A6C64-C861-764E-88C9-8E043B137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6683" y="3622197"/>
              <a:ext cx="0" cy="32642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B12DD01-2119-B14F-BFA4-D4E402E6B982}"/>
                </a:ext>
              </a:extLst>
            </p:cNvPr>
            <p:cNvSpPr txBox="1"/>
            <p:nvPr/>
          </p:nvSpPr>
          <p:spPr>
            <a:xfrm>
              <a:off x="6325937" y="3320734"/>
              <a:ext cx="23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V</a:t>
              </a:r>
            </a:p>
          </p:txBody>
        </p:sp>
        <p:cxnSp>
          <p:nvCxnSpPr>
            <p:cNvPr id="75" name="Gerade Verbindung 74">
              <a:extLst>
                <a:ext uri="{FF2B5EF4-FFF2-40B4-BE49-F238E27FC236}">
                  <a16:creationId xmlns:a16="http://schemas.microsoft.com/office/drawing/2014/main" id="{10A191A4-ADC7-344A-B16A-8403A8C6D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684" y="3903661"/>
              <a:ext cx="127549" cy="275262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BAD8AAE9-294C-2B43-A434-35B353EB59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6683" y="4164096"/>
              <a:ext cx="11152" cy="48705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61E219-42D6-4F4D-986A-811597B6A7FA}"/>
              </a:ext>
            </a:extLst>
          </p:cNvPr>
          <p:cNvGrpSpPr/>
          <p:nvPr/>
        </p:nvGrpSpPr>
        <p:grpSpPr>
          <a:xfrm>
            <a:off x="5599975" y="508906"/>
            <a:ext cx="2771039" cy="1717394"/>
            <a:chOff x="6740944" y="664834"/>
            <a:chExt cx="2771039" cy="1717394"/>
          </a:xfrm>
        </p:grpSpPr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2106E378-B574-5342-9E82-40E2EA08F1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0944" y="804363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>
              <a:extLst>
                <a:ext uri="{FF2B5EF4-FFF2-40B4-BE49-F238E27FC236}">
                  <a16:creationId xmlns:a16="http://schemas.microsoft.com/office/drawing/2014/main" id="{A80BBAD7-93B5-2D43-9558-1F75AAD97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7921" y="891827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4F69869-8817-CD4C-967A-506A46AE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948" y="97929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C47D57E-0B42-4640-B8AB-5FF42A6B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7779" y="1066755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A99304B8-B9D7-AC41-BDCC-9A2B16176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659" y="1162171"/>
              <a:ext cx="1872541" cy="9706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>
              <a:extLst>
                <a:ext uri="{FF2B5EF4-FFF2-40B4-BE49-F238E27FC236}">
                  <a16:creationId xmlns:a16="http://schemas.microsoft.com/office/drawing/2014/main" id="{E8A9B076-66E2-1E48-AF6F-F873208D20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9442" y="1249635"/>
              <a:ext cx="1872541" cy="970643"/>
            </a:xfrm>
            <a:prstGeom prst="line">
              <a:avLst/>
            </a:prstGeom>
            <a:ln>
              <a:solidFill>
                <a:schemeClr val="tx1">
                  <a:alpha val="6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arallelogramm 76">
              <a:extLst>
                <a:ext uri="{FF2B5EF4-FFF2-40B4-BE49-F238E27FC236}">
                  <a16:creationId xmlns:a16="http://schemas.microsoft.com/office/drawing/2014/main" id="{E8685F1C-2F9D-D94B-86DB-35401280DD36}"/>
                </a:ext>
              </a:extLst>
            </p:cNvPr>
            <p:cNvSpPr/>
            <p:nvPr/>
          </p:nvSpPr>
          <p:spPr>
            <a:xfrm rot="1601008">
              <a:off x="6837754" y="664834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96" name="Parallelogramm 95">
            <a:extLst>
              <a:ext uri="{FF2B5EF4-FFF2-40B4-BE49-F238E27FC236}">
                <a16:creationId xmlns:a16="http://schemas.microsoft.com/office/drawing/2014/main" id="{1546AD97-13A9-E846-8450-4002CEB878B6}"/>
              </a:ext>
            </a:extLst>
          </p:cNvPr>
          <p:cNvSpPr/>
          <p:nvPr/>
        </p:nvSpPr>
        <p:spPr>
          <a:xfrm rot="20016966">
            <a:off x="6404052" y="400038"/>
            <a:ext cx="1093205" cy="911039"/>
          </a:xfrm>
          <a:prstGeom prst="parallelogram">
            <a:avLst>
              <a:gd name="adj" fmla="val 50152"/>
            </a:avLst>
          </a:prstGeom>
          <a:solidFill>
            <a:srgbClr val="FFFF00">
              <a:alpha val="8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DFF6A7D1-44CE-3F41-86CD-3EC84D4C64D7}"/>
              </a:ext>
            </a:extLst>
          </p:cNvPr>
          <p:cNvGrpSpPr/>
          <p:nvPr/>
        </p:nvGrpSpPr>
        <p:grpSpPr>
          <a:xfrm>
            <a:off x="6423435" y="4905348"/>
            <a:ext cx="632942" cy="1040200"/>
            <a:chOff x="6423435" y="4905348"/>
            <a:chExt cx="632942" cy="1040200"/>
          </a:xfrm>
        </p:grpSpPr>
        <p:sp>
          <p:nvSpPr>
            <p:cNvPr id="97" name="Parallelogramm 96">
              <a:extLst>
                <a:ext uri="{FF2B5EF4-FFF2-40B4-BE49-F238E27FC236}">
                  <a16:creationId xmlns:a16="http://schemas.microsoft.com/office/drawing/2014/main" id="{7823E923-8AC9-2D4E-96B6-7B49423532CA}"/>
                </a:ext>
              </a:extLst>
            </p:cNvPr>
            <p:cNvSpPr/>
            <p:nvPr/>
          </p:nvSpPr>
          <p:spPr>
            <a:xfrm rot="5400000">
              <a:off x="6252518" y="5144865"/>
              <a:ext cx="971600" cy="629765"/>
            </a:xfrm>
            <a:prstGeom prst="parallelogram">
              <a:avLst>
                <a:gd name="adj" fmla="val 54224"/>
              </a:avLst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Dreieck 30">
              <a:extLst>
                <a:ext uri="{FF2B5EF4-FFF2-40B4-BE49-F238E27FC236}">
                  <a16:creationId xmlns:a16="http://schemas.microsoft.com/office/drawing/2014/main" id="{A62994E5-9EA7-354A-84A0-7730F402E929}"/>
                </a:ext>
              </a:extLst>
            </p:cNvPr>
            <p:cNvSpPr/>
            <p:nvPr/>
          </p:nvSpPr>
          <p:spPr>
            <a:xfrm rot="16200000">
              <a:off x="6657912" y="4920642"/>
              <a:ext cx="413759" cy="383171"/>
            </a:xfrm>
            <a:prstGeom prst="triangle">
              <a:avLst/>
            </a:prstGeom>
            <a:solidFill>
              <a:srgbClr val="FFFF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ED24-839D-3C43-8793-964DBEB5564E}"/>
              </a:ext>
            </a:extLst>
          </p:cNvPr>
          <p:cNvGrpSpPr/>
          <p:nvPr/>
        </p:nvGrpSpPr>
        <p:grpSpPr>
          <a:xfrm>
            <a:off x="5594181" y="1948111"/>
            <a:ext cx="2771039" cy="1717394"/>
            <a:chOff x="6960400" y="1972425"/>
            <a:chExt cx="2771039" cy="1717394"/>
          </a:xfrm>
        </p:grpSpPr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50647B3-7966-F447-A992-3509D8ABDD7E}"/>
                </a:ext>
              </a:extLst>
            </p:cNvPr>
            <p:cNvSpPr/>
            <p:nvPr/>
          </p:nvSpPr>
          <p:spPr>
            <a:xfrm rot="1601008">
              <a:off x="7057210" y="1972425"/>
              <a:ext cx="2577778" cy="1717394"/>
            </a:xfrm>
            <a:prstGeom prst="parallelogram">
              <a:avLst>
                <a:gd name="adj" fmla="val 70786"/>
              </a:avLst>
            </a:prstGeom>
            <a:solidFill>
              <a:srgbClr val="FF0000">
                <a:alpha val="5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4" name="Gerade Verbindung 83">
              <a:extLst>
                <a:ext uri="{FF2B5EF4-FFF2-40B4-BE49-F238E27FC236}">
                  <a16:creationId xmlns:a16="http://schemas.microsoft.com/office/drawing/2014/main" id="{3ACC9BB8-AA4A-034D-8745-D901DF156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400" y="2111954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>
              <a:extLst>
                <a:ext uri="{FF2B5EF4-FFF2-40B4-BE49-F238E27FC236}">
                  <a16:creationId xmlns:a16="http://schemas.microsoft.com/office/drawing/2014/main" id="{D8ACD235-33B3-414B-A45C-AD1E11F60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7377" y="2199418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>
              <a:extLst>
                <a:ext uri="{FF2B5EF4-FFF2-40B4-BE49-F238E27FC236}">
                  <a16:creationId xmlns:a16="http://schemas.microsoft.com/office/drawing/2014/main" id="{EA44C4B6-DB99-C34A-BE9C-19F3D1977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404" y="228688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083EEF6C-2DA6-7D47-9F40-041B1FC09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7235" y="237434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>
              <a:extLst>
                <a:ext uri="{FF2B5EF4-FFF2-40B4-BE49-F238E27FC236}">
                  <a16:creationId xmlns:a16="http://schemas.microsoft.com/office/drawing/2014/main" id="{E9106183-5341-5B49-B2C6-9EA82A3CE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0115" y="2469762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>
              <a:extLst>
                <a:ext uri="{FF2B5EF4-FFF2-40B4-BE49-F238E27FC236}">
                  <a16:creationId xmlns:a16="http://schemas.microsoft.com/office/drawing/2014/main" id="{8BD0F287-1D96-9843-B02C-194DB3BC3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8898" y="2557226"/>
              <a:ext cx="1872541" cy="9706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Dreieck 35">
            <a:extLst>
              <a:ext uri="{FF2B5EF4-FFF2-40B4-BE49-F238E27FC236}">
                <a16:creationId xmlns:a16="http://schemas.microsoft.com/office/drawing/2014/main" id="{F3407D26-FF61-DF42-AF7C-015EDD7F693F}"/>
              </a:ext>
            </a:extLst>
          </p:cNvPr>
          <p:cNvSpPr/>
          <p:nvPr/>
        </p:nvSpPr>
        <p:spPr>
          <a:xfrm rot="20044380">
            <a:off x="6499500" y="-139466"/>
            <a:ext cx="688878" cy="509842"/>
          </a:xfrm>
          <a:prstGeom prst="triangle">
            <a:avLst>
              <a:gd name="adj" fmla="val 99293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161CAEB4-0807-614B-AF0E-8590D68C5001}"/>
              </a:ext>
            </a:extLst>
          </p:cNvPr>
          <p:cNvCxnSpPr>
            <a:stCxn id="36" idx="0"/>
          </p:cNvCxnSpPr>
          <p:nvPr/>
        </p:nvCxnSpPr>
        <p:spPr>
          <a:xfrm flipH="1">
            <a:off x="6629828" y="-262277"/>
            <a:ext cx="408045" cy="75759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>
            <a:extLst>
              <a:ext uri="{FF2B5EF4-FFF2-40B4-BE49-F238E27FC236}">
                <a16:creationId xmlns:a16="http://schemas.microsoft.com/office/drawing/2014/main" id="{E501C129-6031-3546-A63D-DFF41BF583DD}"/>
              </a:ext>
            </a:extLst>
          </p:cNvPr>
          <p:cNvCxnSpPr>
            <a:cxnSpLocks/>
            <a:endCxn id="36" idx="3"/>
          </p:cNvCxnSpPr>
          <p:nvPr/>
        </p:nvCxnSpPr>
        <p:spPr>
          <a:xfrm>
            <a:off x="7039555" y="-258951"/>
            <a:ext cx="221234" cy="45520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Parallelogramm 115">
            <a:extLst>
              <a:ext uri="{FF2B5EF4-FFF2-40B4-BE49-F238E27FC236}">
                <a16:creationId xmlns:a16="http://schemas.microsoft.com/office/drawing/2014/main" id="{F6F4E274-1298-F34D-9F7B-3CFCE5B02930}"/>
              </a:ext>
            </a:extLst>
          </p:cNvPr>
          <p:cNvSpPr/>
          <p:nvPr/>
        </p:nvSpPr>
        <p:spPr>
          <a:xfrm rot="20021593">
            <a:off x="6477903" y="2102521"/>
            <a:ext cx="882891" cy="489900"/>
          </a:xfrm>
          <a:prstGeom prst="parallelogram">
            <a:avLst>
              <a:gd name="adj" fmla="val 524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F9C61E-EBE6-4C4E-84C9-B57EC6FC6C70}"/>
              </a:ext>
            </a:extLst>
          </p:cNvPr>
          <p:cNvSpPr txBox="1"/>
          <p:nvPr/>
        </p:nvSpPr>
        <p:spPr>
          <a:xfrm>
            <a:off x="8647938" y="949090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8" name="Textfeld 97">
            <a:extLst>
              <a:ext uri="{FF2B5EF4-FFF2-40B4-BE49-F238E27FC236}">
                <a16:creationId xmlns:a16="http://schemas.microsoft.com/office/drawing/2014/main" id="{479C7004-FCB9-E44C-B647-948402E43EE0}"/>
              </a:ext>
            </a:extLst>
          </p:cNvPr>
          <p:cNvSpPr txBox="1"/>
          <p:nvPr/>
        </p:nvSpPr>
        <p:spPr>
          <a:xfrm>
            <a:off x="8659970" y="5352648"/>
            <a:ext cx="233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BB42E65E-D2D2-7543-A8A0-6DCBA4B08FC7}"/>
              </a:ext>
            </a:extLst>
          </p:cNvPr>
          <p:cNvSpPr txBox="1"/>
          <p:nvPr/>
        </p:nvSpPr>
        <p:spPr>
          <a:xfrm>
            <a:off x="560070" y="931623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Prinzip der TN-Zelle</a:t>
            </a:r>
          </a:p>
        </p:txBody>
      </p:sp>
    </p:spTree>
    <p:extLst>
      <p:ext uri="{BB962C8B-B14F-4D97-AF65-F5344CB8AC3E}">
        <p14:creationId xmlns:p14="http://schemas.microsoft.com/office/powerpoint/2010/main" val="12861678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adt_kurzkurz.mov" descr="Schadt_kurzkurz.mov">
            <a:hlinkClick r:id="" action="ppaction://media"/>
            <a:extLst>
              <a:ext uri="{FF2B5EF4-FFF2-40B4-BE49-F238E27FC236}">
                <a16:creationId xmlns:a16="http://schemas.microsoft.com/office/drawing/2014/main" id="{AF4956CA-31D1-5AB4-72E9-15262ACE3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0A153F0-3C02-0641-9D68-E662673A40FB}"/>
              </a:ext>
            </a:extLst>
          </p:cNvPr>
          <p:cNvGrpSpPr/>
          <p:nvPr/>
        </p:nvGrpSpPr>
        <p:grpSpPr>
          <a:xfrm>
            <a:off x="2769107" y="944326"/>
            <a:ext cx="7615711" cy="3828973"/>
            <a:chOff x="287166" y="922555"/>
            <a:chExt cx="7615711" cy="38289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331881F-0B88-4A48-9997-93217787B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50" b="45963"/>
            <a:stretch/>
          </p:blipFill>
          <p:spPr>
            <a:xfrm>
              <a:off x="287166" y="2501900"/>
              <a:ext cx="3563259" cy="2249628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7786031-9177-2B47-8B7A-9CC4A769F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166" y="922555"/>
              <a:ext cx="7615711" cy="1485061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1368909-9DEB-954D-A94D-9370BA98A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793"/>
            <a:stretch/>
          </p:blipFill>
          <p:spPr>
            <a:xfrm>
              <a:off x="3614566" y="2501900"/>
              <a:ext cx="3563259" cy="207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27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C76500-FAA7-134B-B02C-7958819D0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50"/>
          <a:stretch/>
        </p:blipFill>
        <p:spPr>
          <a:xfrm>
            <a:off x="3672894" y="-3891"/>
            <a:ext cx="6156906" cy="686132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D5456D6-3816-F340-995B-1FC0990381C3}"/>
              </a:ext>
            </a:extLst>
          </p:cNvPr>
          <p:cNvSpPr/>
          <p:nvPr/>
        </p:nvSpPr>
        <p:spPr>
          <a:xfrm>
            <a:off x="5747172" y="6092109"/>
            <a:ext cx="151977" cy="2095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B17BF5-91FF-8742-99A8-05E07BFF30D9}"/>
              </a:ext>
            </a:extLst>
          </p:cNvPr>
          <p:cNvSpPr/>
          <p:nvPr/>
        </p:nvSpPr>
        <p:spPr>
          <a:xfrm>
            <a:off x="6368202" y="6092109"/>
            <a:ext cx="115148" cy="2095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AFA0AE-FB4D-8444-92B7-54192EA4AB73}"/>
              </a:ext>
            </a:extLst>
          </p:cNvPr>
          <p:cNvSpPr/>
          <p:nvPr/>
        </p:nvSpPr>
        <p:spPr>
          <a:xfrm>
            <a:off x="7406639" y="6092109"/>
            <a:ext cx="146050" cy="2095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286236D-A38D-BE46-B8E9-926C36860CA7}"/>
              </a:ext>
            </a:extLst>
          </p:cNvPr>
          <p:cNvSpPr/>
          <p:nvPr/>
        </p:nvSpPr>
        <p:spPr>
          <a:xfrm>
            <a:off x="7772400" y="6092109"/>
            <a:ext cx="115147" cy="2095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61AE3E-ADAB-B148-968E-737EA09537A4}"/>
              </a:ext>
            </a:extLst>
          </p:cNvPr>
          <p:cNvSpPr/>
          <p:nvPr/>
        </p:nvSpPr>
        <p:spPr>
          <a:xfrm>
            <a:off x="6453805" y="6306117"/>
            <a:ext cx="498598" cy="20955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4B4A4A8-FEA3-554F-AB42-513FD6EC4C47}"/>
              </a:ext>
            </a:extLst>
          </p:cNvPr>
          <p:cNvSpPr txBox="1"/>
          <p:nvPr/>
        </p:nvSpPr>
        <p:spPr>
          <a:xfrm>
            <a:off x="355600" y="893474"/>
            <a:ext cx="3096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Synthese von MBBA</a:t>
            </a:r>
          </a:p>
        </p:txBody>
      </p:sp>
    </p:spTree>
    <p:extLst>
      <p:ext uri="{BB962C8B-B14F-4D97-AF65-F5344CB8AC3E}">
        <p14:creationId xmlns:p14="http://schemas.microsoft.com/office/powerpoint/2010/main" val="760223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sitzend, schwarz, Monitor, schließen enthält.&#10;&#10;Automatisch generierte Beschreibung">
            <a:extLst>
              <a:ext uri="{FF2B5EF4-FFF2-40B4-BE49-F238E27FC236}">
                <a16:creationId xmlns:a16="http://schemas.microsoft.com/office/drawing/2014/main" id="{69D4FDC6-DB04-7D47-BC74-27A0CF15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14" y="0"/>
            <a:ext cx="947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54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0879E0-B3B8-714C-A00C-04AAC581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106" y="220362"/>
            <a:ext cx="8761789" cy="59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653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EC248AB-4765-874C-B16F-5EE7CAA2819C}"/>
              </a:ext>
            </a:extLst>
          </p:cNvPr>
          <p:cNvGrpSpPr/>
          <p:nvPr/>
        </p:nvGrpSpPr>
        <p:grpSpPr>
          <a:xfrm>
            <a:off x="1879176" y="974577"/>
            <a:ext cx="10075757" cy="4547642"/>
            <a:chOff x="1879176" y="974577"/>
            <a:chExt cx="10075757" cy="4547642"/>
          </a:xfrm>
        </p:grpSpPr>
        <p:grpSp>
          <p:nvGrpSpPr>
            <p:cNvPr id="2081" name="Gruppieren 2080">
              <a:extLst>
                <a:ext uri="{FF2B5EF4-FFF2-40B4-BE49-F238E27FC236}">
                  <a16:creationId xmlns:a16="http://schemas.microsoft.com/office/drawing/2014/main" id="{15020261-6EA7-F740-B4E2-E1E260E9606C}"/>
                </a:ext>
              </a:extLst>
            </p:cNvPr>
            <p:cNvGrpSpPr/>
            <p:nvPr/>
          </p:nvGrpSpPr>
          <p:grpSpPr>
            <a:xfrm>
              <a:off x="5616856" y="974577"/>
              <a:ext cx="1259238" cy="1617547"/>
              <a:chOff x="5616856" y="974577"/>
              <a:chExt cx="1259238" cy="1617547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B9B8273E-D83D-CB4B-AF62-FFA4DBC0CF72}"/>
                  </a:ext>
                </a:extLst>
              </p:cNvPr>
              <p:cNvSpPr/>
              <p:nvPr/>
            </p:nvSpPr>
            <p:spPr>
              <a:xfrm>
                <a:off x="5776191" y="1124979"/>
                <a:ext cx="1099903" cy="14671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1E305501-D884-3F47-93B9-92D7B4856B67}"/>
                  </a:ext>
                </a:extLst>
              </p:cNvPr>
              <p:cNvSpPr/>
              <p:nvPr/>
            </p:nvSpPr>
            <p:spPr>
              <a:xfrm>
                <a:off x="5851141" y="1231227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88DCC97E-8F3E-0F4C-827E-696FF8AF61F7}"/>
                  </a:ext>
                </a:extLst>
              </p:cNvPr>
              <p:cNvSpPr/>
              <p:nvPr/>
            </p:nvSpPr>
            <p:spPr>
              <a:xfrm>
                <a:off x="5851141" y="1418604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52C8BC36-EA47-8044-9CE7-4EFCC454A793}"/>
                  </a:ext>
                </a:extLst>
              </p:cNvPr>
              <p:cNvSpPr/>
              <p:nvPr/>
            </p:nvSpPr>
            <p:spPr>
              <a:xfrm>
                <a:off x="5851141" y="1605981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6D6AF220-FD1C-B346-8F2C-6FE3551F7148}"/>
                  </a:ext>
                </a:extLst>
              </p:cNvPr>
              <p:cNvSpPr/>
              <p:nvPr/>
            </p:nvSpPr>
            <p:spPr>
              <a:xfrm>
                <a:off x="5851141" y="1793358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926069A-B5A4-6D45-B43B-A1A436CE46FA}"/>
                  </a:ext>
                </a:extLst>
              </p:cNvPr>
              <p:cNvSpPr/>
              <p:nvPr/>
            </p:nvSpPr>
            <p:spPr>
              <a:xfrm>
                <a:off x="5851141" y="198073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F52E6E78-145A-4D49-8CEB-6F1893F2A4E9}"/>
                  </a:ext>
                </a:extLst>
              </p:cNvPr>
              <p:cNvSpPr/>
              <p:nvPr/>
            </p:nvSpPr>
            <p:spPr>
              <a:xfrm>
                <a:off x="5851141" y="216811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0B38BB8F-F09C-A34A-9C6C-2239B8A49D3A}"/>
                  </a:ext>
                </a:extLst>
              </p:cNvPr>
              <p:cNvSpPr/>
              <p:nvPr/>
            </p:nvSpPr>
            <p:spPr>
              <a:xfrm>
                <a:off x="5851141" y="235548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C7A6A03E-F673-144D-BB54-FC27E44B0BB0}"/>
                  </a:ext>
                </a:extLst>
              </p:cNvPr>
              <p:cNvSpPr/>
              <p:nvPr/>
            </p:nvSpPr>
            <p:spPr>
              <a:xfrm>
                <a:off x="6053509" y="123122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61464B2-15D8-994D-88D6-D1A57790CEEA}"/>
                  </a:ext>
                </a:extLst>
              </p:cNvPr>
              <p:cNvSpPr/>
              <p:nvPr/>
            </p:nvSpPr>
            <p:spPr>
              <a:xfrm>
                <a:off x="6053509" y="1418604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7C7989A8-2AC7-2849-AB65-F399B1F7CB90}"/>
                  </a:ext>
                </a:extLst>
              </p:cNvPr>
              <p:cNvSpPr/>
              <p:nvPr/>
            </p:nvSpPr>
            <p:spPr>
              <a:xfrm>
                <a:off x="6053509" y="1605981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56F9A3AD-A97F-2744-8D62-64D5C17EB740}"/>
                  </a:ext>
                </a:extLst>
              </p:cNvPr>
              <p:cNvSpPr/>
              <p:nvPr/>
            </p:nvSpPr>
            <p:spPr>
              <a:xfrm>
                <a:off x="6053509" y="1793358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1FDCCD1-8CC7-5642-BA67-BBF22F7E0B68}"/>
                  </a:ext>
                </a:extLst>
              </p:cNvPr>
              <p:cNvSpPr/>
              <p:nvPr/>
            </p:nvSpPr>
            <p:spPr>
              <a:xfrm>
                <a:off x="6053509" y="198073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5C4E6A36-632E-8040-B92B-0A769F10F07E}"/>
                  </a:ext>
                </a:extLst>
              </p:cNvPr>
              <p:cNvSpPr/>
              <p:nvPr/>
            </p:nvSpPr>
            <p:spPr>
              <a:xfrm>
                <a:off x="6053509" y="216811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F1EC7E39-D669-014F-905A-FD92861F4D3C}"/>
                  </a:ext>
                </a:extLst>
              </p:cNvPr>
              <p:cNvSpPr/>
              <p:nvPr/>
            </p:nvSpPr>
            <p:spPr>
              <a:xfrm>
                <a:off x="6053509" y="235548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AA5DE1F2-D7E7-474A-B79F-BC662EA6042C}"/>
                  </a:ext>
                </a:extLst>
              </p:cNvPr>
              <p:cNvSpPr/>
              <p:nvPr/>
            </p:nvSpPr>
            <p:spPr>
              <a:xfrm>
                <a:off x="6255876" y="123122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F4D34B90-F016-A74D-877F-97D6131D3394}"/>
                  </a:ext>
                </a:extLst>
              </p:cNvPr>
              <p:cNvSpPr/>
              <p:nvPr/>
            </p:nvSpPr>
            <p:spPr>
              <a:xfrm>
                <a:off x="6255876" y="1418604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5FB48F95-2925-2841-A674-BD854A18483A}"/>
                  </a:ext>
                </a:extLst>
              </p:cNvPr>
              <p:cNvSpPr/>
              <p:nvPr/>
            </p:nvSpPr>
            <p:spPr>
              <a:xfrm>
                <a:off x="6255876" y="1605981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6B876670-8FD1-0E44-B577-70B4BE88548E}"/>
                  </a:ext>
                </a:extLst>
              </p:cNvPr>
              <p:cNvSpPr/>
              <p:nvPr/>
            </p:nvSpPr>
            <p:spPr>
              <a:xfrm>
                <a:off x="6255876" y="1793358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CA74EBAA-95B0-174C-9E74-FED084B9BEB9}"/>
                  </a:ext>
                </a:extLst>
              </p:cNvPr>
              <p:cNvSpPr/>
              <p:nvPr/>
            </p:nvSpPr>
            <p:spPr>
              <a:xfrm>
                <a:off x="6255876" y="198073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94D4D846-BC36-5A42-B7F4-19D0C1478D37}"/>
                  </a:ext>
                </a:extLst>
              </p:cNvPr>
              <p:cNvSpPr/>
              <p:nvPr/>
            </p:nvSpPr>
            <p:spPr>
              <a:xfrm>
                <a:off x="6255876" y="216811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EA556707-7C23-F643-B0E4-CA4F73914056}"/>
                  </a:ext>
                </a:extLst>
              </p:cNvPr>
              <p:cNvSpPr/>
              <p:nvPr/>
            </p:nvSpPr>
            <p:spPr>
              <a:xfrm>
                <a:off x="6255876" y="235548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AA277C8C-BA55-354E-9D4B-99C914C8C0DF}"/>
                  </a:ext>
                </a:extLst>
              </p:cNvPr>
              <p:cNvSpPr/>
              <p:nvPr/>
            </p:nvSpPr>
            <p:spPr>
              <a:xfrm>
                <a:off x="6458243" y="123122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5267AB35-DD11-3A4F-9D5F-60AABBD6A4AF}"/>
                  </a:ext>
                </a:extLst>
              </p:cNvPr>
              <p:cNvSpPr/>
              <p:nvPr/>
            </p:nvSpPr>
            <p:spPr>
              <a:xfrm>
                <a:off x="6458243" y="1418604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32D8E21F-2699-8648-94B9-F136D6C05895}"/>
                  </a:ext>
                </a:extLst>
              </p:cNvPr>
              <p:cNvSpPr/>
              <p:nvPr/>
            </p:nvSpPr>
            <p:spPr>
              <a:xfrm>
                <a:off x="6458243" y="1605981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FD3F107E-DFBE-B247-BA3A-49ED0384A728}"/>
                  </a:ext>
                </a:extLst>
              </p:cNvPr>
              <p:cNvSpPr/>
              <p:nvPr/>
            </p:nvSpPr>
            <p:spPr>
              <a:xfrm>
                <a:off x="6458243" y="1793358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9DF0AE35-61AA-8343-B385-08D3E65B8E42}"/>
                  </a:ext>
                </a:extLst>
              </p:cNvPr>
              <p:cNvSpPr/>
              <p:nvPr/>
            </p:nvSpPr>
            <p:spPr>
              <a:xfrm>
                <a:off x="6458243" y="198073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520DD544-E078-3E48-B471-B66D6C0E8F59}"/>
                  </a:ext>
                </a:extLst>
              </p:cNvPr>
              <p:cNvSpPr/>
              <p:nvPr/>
            </p:nvSpPr>
            <p:spPr>
              <a:xfrm>
                <a:off x="6458243" y="216811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15207A8C-7F28-CD46-9B69-270BDD243D4A}"/>
                  </a:ext>
                </a:extLst>
              </p:cNvPr>
              <p:cNvSpPr/>
              <p:nvPr/>
            </p:nvSpPr>
            <p:spPr>
              <a:xfrm>
                <a:off x="6458243" y="235548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>
                <a:extLst>
                  <a:ext uri="{FF2B5EF4-FFF2-40B4-BE49-F238E27FC236}">
                    <a16:creationId xmlns:a16="http://schemas.microsoft.com/office/drawing/2014/main" id="{E56E9185-5559-5648-9A87-89784769167B}"/>
                  </a:ext>
                </a:extLst>
              </p:cNvPr>
              <p:cNvSpPr/>
              <p:nvPr/>
            </p:nvSpPr>
            <p:spPr>
              <a:xfrm>
                <a:off x="6653115" y="1231227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B2286C5E-7CD7-7F4A-B652-4AA3D06AA806}"/>
                  </a:ext>
                </a:extLst>
              </p:cNvPr>
              <p:cNvSpPr/>
              <p:nvPr/>
            </p:nvSpPr>
            <p:spPr>
              <a:xfrm>
                <a:off x="6653115" y="1418604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746D668E-5BE6-B94B-9381-C9729C20F79D}"/>
                  </a:ext>
                </a:extLst>
              </p:cNvPr>
              <p:cNvSpPr/>
              <p:nvPr/>
            </p:nvSpPr>
            <p:spPr>
              <a:xfrm>
                <a:off x="6653115" y="1605981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3E6E5391-B3F1-EB4D-ABA5-33ADF88E2AE4}"/>
                  </a:ext>
                </a:extLst>
              </p:cNvPr>
              <p:cNvSpPr/>
              <p:nvPr/>
            </p:nvSpPr>
            <p:spPr>
              <a:xfrm>
                <a:off x="6653115" y="1793358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4EC9FD5F-3BB5-5C40-ACBA-35FF955C7D3B}"/>
                  </a:ext>
                </a:extLst>
              </p:cNvPr>
              <p:cNvSpPr/>
              <p:nvPr/>
            </p:nvSpPr>
            <p:spPr>
              <a:xfrm>
                <a:off x="6653115" y="198073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407C8966-7BB8-554A-ADD3-248F0A6990F4}"/>
                  </a:ext>
                </a:extLst>
              </p:cNvPr>
              <p:cNvSpPr/>
              <p:nvPr/>
            </p:nvSpPr>
            <p:spPr>
              <a:xfrm>
                <a:off x="6653115" y="216811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490BE91D-0199-A84C-B87D-EBBB4792D635}"/>
                  </a:ext>
                </a:extLst>
              </p:cNvPr>
              <p:cNvSpPr/>
              <p:nvPr/>
            </p:nvSpPr>
            <p:spPr>
              <a:xfrm>
                <a:off x="6653115" y="235548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" name="Gerade Verbindung 6">
                <a:extLst>
                  <a:ext uri="{FF2B5EF4-FFF2-40B4-BE49-F238E27FC236}">
                    <a16:creationId xmlns:a16="http://schemas.microsoft.com/office/drawing/2014/main" id="{319EE0A8-78B7-0A49-B035-CD086CCBA2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3141" y="97457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>
                <a:extLst>
                  <a:ext uri="{FF2B5EF4-FFF2-40B4-BE49-F238E27FC236}">
                    <a16:creationId xmlns:a16="http://schemas.microsoft.com/office/drawing/2014/main" id="{415FAD2A-62E4-424D-BAC5-E7A5D81A0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1261" y="97457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>
                <a:extLst>
                  <a:ext uri="{FF2B5EF4-FFF2-40B4-BE49-F238E27FC236}">
                    <a16:creationId xmlns:a16="http://schemas.microsoft.com/office/drawing/2014/main" id="{687CB8BD-0D7B-994A-93D4-FA118B870E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9381" y="97457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>
                <a:extLst>
                  <a:ext uri="{FF2B5EF4-FFF2-40B4-BE49-F238E27FC236}">
                    <a16:creationId xmlns:a16="http://schemas.microsoft.com/office/drawing/2014/main" id="{DF7952DC-C114-C848-AE31-D4E0B52FC1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7501" y="97457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>
                <a:extLst>
                  <a:ext uri="{FF2B5EF4-FFF2-40B4-BE49-F238E27FC236}">
                    <a16:creationId xmlns:a16="http://schemas.microsoft.com/office/drawing/2014/main" id="{5D769A10-C3BB-574B-940C-EC9A410F10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15620" y="97457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>
                <a:extLst>
                  <a:ext uri="{FF2B5EF4-FFF2-40B4-BE49-F238E27FC236}">
                    <a16:creationId xmlns:a16="http://schemas.microsoft.com/office/drawing/2014/main" id="{490740C8-3B06-EE45-8A4B-AAB587640B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122841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>
                <a:extLst>
                  <a:ext uri="{FF2B5EF4-FFF2-40B4-BE49-F238E27FC236}">
                    <a16:creationId xmlns:a16="http://schemas.microsoft.com/office/drawing/2014/main" id="{A59A10ED-DAA1-EF4E-8603-0F30896BB1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141446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>
                <a:extLst>
                  <a:ext uri="{FF2B5EF4-FFF2-40B4-BE49-F238E27FC236}">
                    <a16:creationId xmlns:a16="http://schemas.microsoft.com/office/drawing/2014/main" id="{7C4251CC-79EC-0843-AC00-F6B2FAE702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160050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>
                <a:extLst>
                  <a:ext uri="{FF2B5EF4-FFF2-40B4-BE49-F238E27FC236}">
                    <a16:creationId xmlns:a16="http://schemas.microsoft.com/office/drawing/2014/main" id="{A1F64A29-A55B-884E-A5CA-85C90CAC5C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178655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79268AC3-B686-4443-B470-BD4C9D3138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197260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>
                <a:extLst>
                  <a:ext uri="{FF2B5EF4-FFF2-40B4-BE49-F238E27FC236}">
                    <a16:creationId xmlns:a16="http://schemas.microsoft.com/office/drawing/2014/main" id="{C7EF7F25-35D9-2E45-B6A2-E8354939AC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215865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>
                <a:extLst>
                  <a:ext uri="{FF2B5EF4-FFF2-40B4-BE49-F238E27FC236}">
                    <a16:creationId xmlns:a16="http://schemas.microsoft.com/office/drawing/2014/main" id="{5AF5504E-1D16-1D44-B0BB-2B487767E3D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691671" y="234470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9" name="Textfeld 2068">
              <a:extLst>
                <a:ext uri="{FF2B5EF4-FFF2-40B4-BE49-F238E27FC236}">
                  <a16:creationId xmlns:a16="http://schemas.microsoft.com/office/drawing/2014/main" id="{D0600720-46AD-804B-AA45-398A74300E84}"/>
                </a:ext>
              </a:extLst>
            </p:cNvPr>
            <p:cNvSpPr txBox="1"/>
            <p:nvPr/>
          </p:nvSpPr>
          <p:spPr>
            <a:xfrm>
              <a:off x="11017956" y="5152887"/>
              <a:ext cx="936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. . . . .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DC7A29D-1981-FA4C-ADCA-1621D91296D7}"/>
                </a:ext>
              </a:extLst>
            </p:cNvPr>
            <p:cNvGrpSpPr/>
            <p:nvPr/>
          </p:nvGrpSpPr>
          <p:grpSpPr>
            <a:xfrm>
              <a:off x="9256031" y="3429000"/>
              <a:ext cx="1565526" cy="1961984"/>
              <a:chOff x="8994951" y="3429000"/>
              <a:chExt cx="1565526" cy="1961984"/>
            </a:xfrm>
          </p:grpSpPr>
          <p:sp>
            <p:nvSpPr>
              <p:cNvPr id="461" name="Rechteck 460">
                <a:extLst>
                  <a:ext uri="{FF2B5EF4-FFF2-40B4-BE49-F238E27FC236}">
                    <a16:creationId xmlns:a16="http://schemas.microsoft.com/office/drawing/2014/main" id="{2C32543B-850E-F945-83C7-91F6B7A3D23F}"/>
                  </a:ext>
                </a:extLst>
              </p:cNvPr>
              <p:cNvSpPr/>
              <p:nvPr/>
            </p:nvSpPr>
            <p:spPr>
              <a:xfrm>
                <a:off x="9460574" y="3922377"/>
                <a:ext cx="1099903" cy="146860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2" name="Rechteck 461">
                <a:extLst>
                  <a:ext uri="{FF2B5EF4-FFF2-40B4-BE49-F238E27FC236}">
                    <a16:creationId xmlns:a16="http://schemas.microsoft.com/office/drawing/2014/main" id="{B4F9022B-9D5B-3045-855E-CC3BC28254F8}"/>
                  </a:ext>
                </a:extLst>
              </p:cNvPr>
              <p:cNvSpPr/>
              <p:nvPr/>
            </p:nvSpPr>
            <p:spPr>
              <a:xfrm>
                <a:off x="9535524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3" name="Rechteck 462">
                <a:extLst>
                  <a:ext uri="{FF2B5EF4-FFF2-40B4-BE49-F238E27FC236}">
                    <a16:creationId xmlns:a16="http://schemas.microsoft.com/office/drawing/2014/main" id="{06CC3731-E9CA-4149-A300-C90012C3D48C}"/>
                  </a:ext>
                </a:extLst>
              </p:cNvPr>
              <p:cNvSpPr/>
              <p:nvPr/>
            </p:nvSpPr>
            <p:spPr>
              <a:xfrm>
                <a:off x="9535524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4" name="Rechteck 463">
                <a:extLst>
                  <a:ext uri="{FF2B5EF4-FFF2-40B4-BE49-F238E27FC236}">
                    <a16:creationId xmlns:a16="http://schemas.microsoft.com/office/drawing/2014/main" id="{914A80EB-6457-624C-861F-E9192AC50DB9}"/>
                  </a:ext>
                </a:extLst>
              </p:cNvPr>
              <p:cNvSpPr/>
              <p:nvPr/>
            </p:nvSpPr>
            <p:spPr>
              <a:xfrm>
                <a:off x="9535524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5" name="Rechteck 464">
                <a:extLst>
                  <a:ext uri="{FF2B5EF4-FFF2-40B4-BE49-F238E27FC236}">
                    <a16:creationId xmlns:a16="http://schemas.microsoft.com/office/drawing/2014/main" id="{77146195-8C1A-1B46-BAA5-D72CC97B27BB}"/>
                  </a:ext>
                </a:extLst>
              </p:cNvPr>
              <p:cNvSpPr/>
              <p:nvPr/>
            </p:nvSpPr>
            <p:spPr>
              <a:xfrm>
                <a:off x="9535524" y="4590756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6" name="Rechteck 465">
                <a:extLst>
                  <a:ext uri="{FF2B5EF4-FFF2-40B4-BE49-F238E27FC236}">
                    <a16:creationId xmlns:a16="http://schemas.microsoft.com/office/drawing/2014/main" id="{D7D2E01C-B1DB-234B-9DC9-FB62759D4CB8}"/>
                  </a:ext>
                </a:extLst>
              </p:cNvPr>
              <p:cNvSpPr/>
              <p:nvPr/>
            </p:nvSpPr>
            <p:spPr>
              <a:xfrm>
                <a:off x="9535524" y="4778133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7" name="Rechteck 466">
                <a:extLst>
                  <a:ext uri="{FF2B5EF4-FFF2-40B4-BE49-F238E27FC236}">
                    <a16:creationId xmlns:a16="http://schemas.microsoft.com/office/drawing/2014/main" id="{1F2AA60E-C7A5-2748-8FEB-007A11077EE7}"/>
                  </a:ext>
                </a:extLst>
              </p:cNvPr>
              <p:cNvSpPr/>
              <p:nvPr/>
            </p:nvSpPr>
            <p:spPr>
              <a:xfrm>
                <a:off x="9535524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8" name="Rechteck 467">
                <a:extLst>
                  <a:ext uri="{FF2B5EF4-FFF2-40B4-BE49-F238E27FC236}">
                    <a16:creationId xmlns:a16="http://schemas.microsoft.com/office/drawing/2014/main" id="{42EF8EC0-A657-7447-8F94-D607D2BA86B3}"/>
                  </a:ext>
                </a:extLst>
              </p:cNvPr>
              <p:cNvSpPr/>
              <p:nvPr/>
            </p:nvSpPr>
            <p:spPr>
              <a:xfrm>
                <a:off x="9535524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0" name="Rechteck 469">
                <a:extLst>
                  <a:ext uri="{FF2B5EF4-FFF2-40B4-BE49-F238E27FC236}">
                    <a16:creationId xmlns:a16="http://schemas.microsoft.com/office/drawing/2014/main" id="{065F30E5-5478-8D42-8515-5A3C1351CB0A}"/>
                  </a:ext>
                </a:extLst>
              </p:cNvPr>
              <p:cNvSpPr/>
              <p:nvPr/>
            </p:nvSpPr>
            <p:spPr>
              <a:xfrm>
                <a:off x="9737892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1" name="Rechteck 470">
                <a:extLst>
                  <a:ext uri="{FF2B5EF4-FFF2-40B4-BE49-F238E27FC236}">
                    <a16:creationId xmlns:a16="http://schemas.microsoft.com/office/drawing/2014/main" id="{A48F231C-D880-B646-B344-DE1E576C4A61}"/>
                  </a:ext>
                </a:extLst>
              </p:cNvPr>
              <p:cNvSpPr/>
              <p:nvPr/>
            </p:nvSpPr>
            <p:spPr>
              <a:xfrm>
                <a:off x="9737892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2" name="Rechteck 471">
                <a:extLst>
                  <a:ext uri="{FF2B5EF4-FFF2-40B4-BE49-F238E27FC236}">
                    <a16:creationId xmlns:a16="http://schemas.microsoft.com/office/drawing/2014/main" id="{79724642-3535-D441-A391-902E9C4B85BA}"/>
                  </a:ext>
                </a:extLst>
              </p:cNvPr>
              <p:cNvSpPr/>
              <p:nvPr/>
            </p:nvSpPr>
            <p:spPr>
              <a:xfrm>
                <a:off x="9737892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3" name="Rechteck 472">
                <a:extLst>
                  <a:ext uri="{FF2B5EF4-FFF2-40B4-BE49-F238E27FC236}">
                    <a16:creationId xmlns:a16="http://schemas.microsoft.com/office/drawing/2014/main" id="{D4A22788-BC89-954C-8AED-607268DBEDF0}"/>
                  </a:ext>
                </a:extLst>
              </p:cNvPr>
              <p:cNvSpPr/>
              <p:nvPr/>
            </p:nvSpPr>
            <p:spPr>
              <a:xfrm>
                <a:off x="9737892" y="4590756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4" name="Rechteck 473">
                <a:extLst>
                  <a:ext uri="{FF2B5EF4-FFF2-40B4-BE49-F238E27FC236}">
                    <a16:creationId xmlns:a16="http://schemas.microsoft.com/office/drawing/2014/main" id="{0D3FF8DD-F1F1-274A-B9EA-082FB62C191A}"/>
                  </a:ext>
                </a:extLst>
              </p:cNvPr>
              <p:cNvSpPr/>
              <p:nvPr/>
            </p:nvSpPr>
            <p:spPr>
              <a:xfrm>
                <a:off x="9737892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5" name="Rechteck 474">
                <a:extLst>
                  <a:ext uri="{FF2B5EF4-FFF2-40B4-BE49-F238E27FC236}">
                    <a16:creationId xmlns:a16="http://schemas.microsoft.com/office/drawing/2014/main" id="{3923C248-97F7-BD47-A1C7-F325E124915E}"/>
                  </a:ext>
                </a:extLst>
              </p:cNvPr>
              <p:cNvSpPr/>
              <p:nvPr/>
            </p:nvSpPr>
            <p:spPr>
              <a:xfrm>
                <a:off x="9737892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6" name="Rechteck 475">
                <a:extLst>
                  <a:ext uri="{FF2B5EF4-FFF2-40B4-BE49-F238E27FC236}">
                    <a16:creationId xmlns:a16="http://schemas.microsoft.com/office/drawing/2014/main" id="{FD8021C5-C821-9143-8033-653C51C75AE9}"/>
                  </a:ext>
                </a:extLst>
              </p:cNvPr>
              <p:cNvSpPr/>
              <p:nvPr/>
            </p:nvSpPr>
            <p:spPr>
              <a:xfrm>
                <a:off x="9737892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8" name="Rechteck 477">
                <a:extLst>
                  <a:ext uri="{FF2B5EF4-FFF2-40B4-BE49-F238E27FC236}">
                    <a16:creationId xmlns:a16="http://schemas.microsoft.com/office/drawing/2014/main" id="{6F79FD4E-CA07-214C-91D2-371465130A58}"/>
                  </a:ext>
                </a:extLst>
              </p:cNvPr>
              <p:cNvSpPr/>
              <p:nvPr/>
            </p:nvSpPr>
            <p:spPr>
              <a:xfrm>
                <a:off x="9940259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9" name="Rechteck 478">
                <a:extLst>
                  <a:ext uri="{FF2B5EF4-FFF2-40B4-BE49-F238E27FC236}">
                    <a16:creationId xmlns:a16="http://schemas.microsoft.com/office/drawing/2014/main" id="{43915D27-1181-754D-92CA-9EC720B10035}"/>
                  </a:ext>
                </a:extLst>
              </p:cNvPr>
              <p:cNvSpPr/>
              <p:nvPr/>
            </p:nvSpPr>
            <p:spPr>
              <a:xfrm>
                <a:off x="9940259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0" name="Rechteck 479">
                <a:extLst>
                  <a:ext uri="{FF2B5EF4-FFF2-40B4-BE49-F238E27FC236}">
                    <a16:creationId xmlns:a16="http://schemas.microsoft.com/office/drawing/2014/main" id="{4BA5A538-9316-534F-A5D0-C24BFCC2F4BE}"/>
                  </a:ext>
                </a:extLst>
              </p:cNvPr>
              <p:cNvSpPr/>
              <p:nvPr/>
            </p:nvSpPr>
            <p:spPr>
              <a:xfrm>
                <a:off x="9940259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1" name="Rechteck 480">
                <a:extLst>
                  <a:ext uri="{FF2B5EF4-FFF2-40B4-BE49-F238E27FC236}">
                    <a16:creationId xmlns:a16="http://schemas.microsoft.com/office/drawing/2014/main" id="{F8370323-09F7-854B-AF04-344A007B493A}"/>
                  </a:ext>
                </a:extLst>
              </p:cNvPr>
              <p:cNvSpPr/>
              <p:nvPr/>
            </p:nvSpPr>
            <p:spPr>
              <a:xfrm>
                <a:off x="9940259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2" name="Rechteck 481">
                <a:extLst>
                  <a:ext uri="{FF2B5EF4-FFF2-40B4-BE49-F238E27FC236}">
                    <a16:creationId xmlns:a16="http://schemas.microsoft.com/office/drawing/2014/main" id="{F9DD7222-AD4D-8141-98B4-BB498C1C8904}"/>
                  </a:ext>
                </a:extLst>
              </p:cNvPr>
              <p:cNvSpPr/>
              <p:nvPr/>
            </p:nvSpPr>
            <p:spPr>
              <a:xfrm>
                <a:off x="9940259" y="4778133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3" name="Rechteck 482">
                <a:extLst>
                  <a:ext uri="{FF2B5EF4-FFF2-40B4-BE49-F238E27FC236}">
                    <a16:creationId xmlns:a16="http://schemas.microsoft.com/office/drawing/2014/main" id="{89EC2285-6BAC-2641-839B-43910F99803D}"/>
                  </a:ext>
                </a:extLst>
              </p:cNvPr>
              <p:cNvSpPr/>
              <p:nvPr/>
            </p:nvSpPr>
            <p:spPr>
              <a:xfrm>
                <a:off x="9940259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4" name="Rechteck 483">
                <a:extLst>
                  <a:ext uri="{FF2B5EF4-FFF2-40B4-BE49-F238E27FC236}">
                    <a16:creationId xmlns:a16="http://schemas.microsoft.com/office/drawing/2014/main" id="{1FC91BE1-DFC1-F441-84EA-6B68463EB0DB}"/>
                  </a:ext>
                </a:extLst>
              </p:cNvPr>
              <p:cNvSpPr/>
              <p:nvPr/>
            </p:nvSpPr>
            <p:spPr>
              <a:xfrm>
                <a:off x="9940259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6" name="Rechteck 485">
                <a:extLst>
                  <a:ext uri="{FF2B5EF4-FFF2-40B4-BE49-F238E27FC236}">
                    <a16:creationId xmlns:a16="http://schemas.microsoft.com/office/drawing/2014/main" id="{6818D1AF-45BE-9642-8BE9-5E09EB2A6E83}"/>
                  </a:ext>
                </a:extLst>
              </p:cNvPr>
              <p:cNvSpPr/>
              <p:nvPr/>
            </p:nvSpPr>
            <p:spPr>
              <a:xfrm>
                <a:off x="10142626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7" name="Rechteck 486">
                <a:extLst>
                  <a:ext uri="{FF2B5EF4-FFF2-40B4-BE49-F238E27FC236}">
                    <a16:creationId xmlns:a16="http://schemas.microsoft.com/office/drawing/2014/main" id="{32685D70-7634-F943-A1C9-544005EA598E}"/>
                  </a:ext>
                </a:extLst>
              </p:cNvPr>
              <p:cNvSpPr/>
              <p:nvPr/>
            </p:nvSpPr>
            <p:spPr>
              <a:xfrm>
                <a:off x="10142626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8" name="Rechteck 487">
                <a:extLst>
                  <a:ext uri="{FF2B5EF4-FFF2-40B4-BE49-F238E27FC236}">
                    <a16:creationId xmlns:a16="http://schemas.microsoft.com/office/drawing/2014/main" id="{645A87F9-8742-0244-8530-27ED5FC39A17}"/>
                  </a:ext>
                </a:extLst>
              </p:cNvPr>
              <p:cNvSpPr/>
              <p:nvPr/>
            </p:nvSpPr>
            <p:spPr>
              <a:xfrm>
                <a:off x="10142626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9" name="Rechteck 488">
                <a:extLst>
                  <a:ext uri="{FF2B5EF4-FFF2-40B4-BE49-F238E27FC236}">
                    <a16:creationId xmlns:a16="http://schemas.microsoft.com/office/drawing/2014/main" id="{137DA96C-ED3C-8747-8BB5-8A38A64C835A}"/>
                  </a:ext>
                </a:extLst>
              </p:cNvPr>
              <p:cNvSpPr/>
              <p:nvPr/>
            </p:nvSpPr>
            <p:spPr>
              <a:xfrm>
                <a:off x="10142626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0" name="Rechteck 489">
                <a:extLst>
                  <a:ext uri="{FF2B5EF4-FFF2-40B4-BE49-F238E27FC236}">
                    <a16:creationId xmlns:a16="http://schemas.microsoft.com/office/drawing/2014/main" id="{AEE9EA91-BDA2-024E-B464-1AD20C98545C}"/>
                  </a:ext>
                </a:extLst>
              </p:cNvPr>
              <p:cNvSpPr/>
              <p:nvPr/>
            </p:nvSpPr>
            <p:spPr>
              <a:xfrm>
                <a:off x="10142626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1" name="Rechteck 490">
                <a:extLst>
                  <a:ext uri="{FF2B5EF4-FFF2-40B4-BE49-F238E27FC236}">
                    <a16:creationId xmlns:a16="http://schemas.microsoft.com/office/drawing/2014/main" id="{F894F3E5-57B5-1F44-8C2A-832952CE3E5A}"/>
                  </a:ext>
                </a:extLst>
              </p:cNvPr>
              <p:cNvSpPr/>
              <p:nvPr/>
            </p:nvSpPr>
            <p:spPr>
              <a:xfrm>
                <a:off x="10142626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2" name="Rechteck 491">
                <a:extLst>
                  <a:ext uri="{FF2B5EF4-FFF2-40B4-BE49-F238E27FC236}">
                    <a16:creationId xmlns:a16="http://schemas.microsoft.com/office/drawing/2014/main" id="{E883D8D1-376C-4B4E-A9F0-530929F180D7}"/>
                  </a:ext>
                </a:extLst>
              </p:cNvPr>
              <p:cNvSpPr/>
              <p:nvPr/>
            </p:nvSpPr>
            <p:spPr>
              <a:xfrm>
                <a:off x="10142626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4" name="Rechteck 493">
                <a:extLst>
                  <a:ext uri="{FF2B5EF4-FFF2-40B4-BE49-F238E27FC236}">
                    <a16:creationId xmlns:a16="http://schemas.microsoft.com/office/drawing/2014/main" id="{704A67AF-F6CF-3342-A460-3D444B854563}"/>
                  </a:ext>
                </a:extLst>
              </p:cNvPr>
              <p:cNvSpPr/>
              <p:nvPr/>
            </p:nvSpPr>
            <p:spPr>
              <a:xfrm>
                <a:off x="10337498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5" name="Rechteck 494">
                <a:extLst>
                  <a:ext uri="{FF2B5EF4-FFF2-40B4-BE49-F238E27FC236}">
                    <a16:creationId xmlns:a16="http://schemas.microsoft.com/office/drawing/2014/main" id="{37B08801-98B6-1A42-99BE-8E277745C14A}"/>
                  </a:ext>
                </a:extLst>
              </p:cNvPr>
              <p:cNvSpPr/>
              <p:nvPr/>
            </p:nvSpPr>
            <p:spPr>
              <a:xfrm>
                <a:off x="10337498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6" name="Rechteck 495">
                <a:extLst>
                  <a:ext uri="{FF2B5EF4-FFF2-40B4-BE49-F238E27FC236}">
                    <a16:creationId xmlns:a16="http://schemas.microsoft.com/office/drawing/2014/main" id="{C7491DFD-F948-054A-9B8F-AB4485F14D85}"/>
                  </a:ext>
                </a:extLst>
              </p:cNvPr>
              <p:cNvSpPr/>
              <p:nvPr/>
            </p:nvSpPr>
            <p:spPr>
              <a:xfrm>
                <a:off x="10337498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7" name="Rechteck 496">
                <a:extLst>
                  <a:ext uri="{FF2B5EF4-FFF2-40B4-BE49-F238E27FC236}">
                    <a16:creationId xmlns:a16="http://schemas.microsoft.com/office/drawing/2014/main" id="{0231857B-2D70-6140-9045-0DFDB19161AD}"/>
                  </a:ext>
                </a:extLst>
              </p:cNvPr>
              <p:cNvSpPr/>
              <p:nvPr/>
            </p:nvSpPr>
            <p:spPr>
              <a:xfrm>
                <a:off x="10337498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8" name="Rechteck 497">
                <a:extLst>
                  <a:ext uri="{FF2B5EF4-FFF2-40B4-BE49-F238E27FC236}">
                    <a16:creationId xmlns:a16="http://schemas.microsoft.com/office/drawing/2014/main" id="{A423F246-F574-9C44-9962-219760BD26F2}"/>
                  </a:ext>
                </a:extLst>
              </p:cNvPr>
              <p:cNvSpPr/>
              <p:nvPr/>
            </p:nvSpPr>
            <p:spPr>
              <a:xfrm>
                <a:off x="10337498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9" name="Rechteck 498">
                <a:extLst>
                  <a:ext uri="{FF2B5EF4-FFF2-40B4-BE49-F238E27FC236}">
                    <a16:creationId xmlns:a16="http://schemas.microsoft.com/office/drawing/2014/main" id="{E76D2027-8F98-7D4F-AFCF-BD827BD72401}"/>
                  </a:ext>
                </a:extLst>
              </p:cNvPr>
              <p:cNvSpPr/>
              <p:nvPr/>
            </p:nvSpPr>
            <p:spPr>
              <a:xfrm>
                <a:off x="10337498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0" name="Rechteck 499">
                <a:extLst>
                  <a:ext uri="{FF2B5EF4-FFF2-40B4-BE49-F238E27FC236}">
                    <a16:creationId xmlns:a16="http://schemas.microsoft.com/office/drawing/2014/main" id="{36F93757-F0A3-F548-B899-73D64BED59BD}"/>
                  </a:ext>
                </a:extLst>
              </p:cNvPr>
              <p:cNvSpPr/>
              <p:nvPr/>
            </p:nvSpPr>
            <p:spPr>
              <a:xfrm>
                <a:off x="10337498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02" name="Gerade Verbindung 501">
                <a:extLst>
                  <a:ext uri="{FF2B5EF4-FFF2-40B4-BE49-F238E27FC236}">
                    <a16:creationId xmlns:a16="http://schemas.microsoft.com/office/drawing/2014/main" id="{92D54336-5D17-204A-A0D7-6DC351719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7524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Gerade Verbindung 502">
                <a:extLst>
                  <a:ext uri="{FF2B5EF4-FFF2-40B4-BE49-F238E27FC236}">
                    <a16:creationId xmlns:a16="http://schemas.microsoft.com/office/drawing/2014/main" id="{3E9CBB3C-AB0E-CF4E-9439-BFA99535EC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05644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Gerade Verbindung 503">
                <a:extLst>
                  <a:ext uri="{FF2B5EF4-FFF2-40B4-BE49-F238E27FC236}">
                    <a16:creationId xmlns:a16="http://schemas.microsoft.com/office/drawing/2014/main" id="{42345C64-C3E6-944F-A0E1-2255417A3D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03764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Gerade Verbindung 504">
                <a:extLst>
                  <a:ext uri="{FF2B5EF4-FFF2-40B4-BE49-F238E27FC236}">
                    <a16:creationId xmlns:a16="http://schemas.microsoft.com/office/drawing/2014/main" id="{DAB7E509-C430-0345-BF3C-0C1157458A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1884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Gerade Verbindung 505">
                <a:extLst>
                  <a:ext uri="{FF2B5EF4-FFF2-40B4-BE49-F238E27FC236}">
                    <a16:creationId xmlns:a16="http://schemas.microsoft.com/office/drawing/2014/main" id="{6F2A66E8-1F7E-1A49-A56A-8BCD1B092D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00003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Gerade Verbindung 506">
                <a:extLst>
                  <a:ext uri="{FF2B5EF4-FFF2-40B4-BE49-F238E27FC236}">
                    <a16:creationId xmlns:a16="http://schemas.microsoft.com/office/drawing/2014/main" id="{B2BA59FA-AECE-9847-9BE6-E513E7C9DC8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02581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Gerade Verbindung 507">
                <a:extLst>
                  <a:ext uri="{FF2B5EF4-FFF2-40B4-BE49-F238E27FC236}">
                    <a16:creationId xmlns:a16="http://schemas.microsoft.com/office/drawing/2014/main" id="{53A58C1D-DDE8-B145-8593-5FF170305D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21185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Gerade Verbindung 508">
                <a:extLst>
                  <a:ext uri="{FF2B5EF4-FFF2-40B4-BE49-F238E27FC236}">
                    <a16:creationId xmlns:a16="http://schemas.microsoft.com/office/drawing/2014/main" id="{4336DEC1-17E5-7E46-B36A-0DD71F1D1B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39790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Gerade Verbindung 509">
                <a:extLst>
                  <a:ext uri="{FF2B5EF4-FFF2-40B4-BE49-F238E27FC236}">
                    <a16:creationId xmlns:a16="http://schemas.microsoft.com/office/drawing/2014/main" id="{712FA8A9-9D2D-8E44-B8F3-E481E6468F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58395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Gerade Verbindung 510">
                <a:extLst>
                  <a:ext uri="{FF2B5EF4-FFF2-40B4-BE49-F238E27FC236}">
                    <a16:creationId xmlns:a16="http://schemas.microsoft.com/office/drawing/2014/main" id="{1249FD67-AFBA-FC43-A614-A393DED941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77000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Gerade Verbindung 511">
                <a:extLst>
                  <a:ext uri="{FF2B5EF4-FFF2-40B4-BE49-F238E27FC236}">
                    <a16:creationId xmlns:a16="http://schemas.microsoft.com/office/drawing/2014/main" id="{8E5664C5-A0D3-4049-B012-2FFD8C0C4F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495605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Gerade Verbindung 512">
                <a:extLst>
                  <a:ext uri="{FF2B5EF4-FFF2-40B4-BE49-F238E27FC236}">
                    <a16:creationId xmlns:a16="http://schemas.microsoft.com/office/drawing/2014/main" id="{3096F6A2-15C1-1F45-83B8-4983B0C324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376054" y="514209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5" name="Gruppieren 564">
                <a:extLst>
                  <a:ext uri="{FF2B5EF4-FFF2-40B4-BE49-F238E27FC236}">
                    <a16:creationId xmlns:a16="http://schemas.microsoft.com/office/drawing/2014/main" id="{4FC31CAE-85FE-274A-8AB0-489E7C399CE4}"/>
                  </a:ext>
                </a:extLst>
              </p:cNvPr>
              <p:cNvGrpSpPr/>
              <p:nvPr/>
            </p:nvGrpSpPr>
            <p:grpSpPr>
              <a:xfrm>
                <a:off x="8994951" y="4719022"/>
                <a:ext cx="253331" cy="253331"/>
                <a:chOff x="2878666" y="1418604"/>
                <a:chExt cx="568967" cy="568967"/>
              </a:xfrm>
            </p:grpSpPr>
            <p:sp>
              <p:nvSpPr>
                <p:cNvPr id="566" name="Oval 565">
                  <a:extLst>
                    <a:ext uri="{FF2B5EF4-FFF2-40B4-BE49-F238E27FC236}">
                      <a16:creationId xmlns:a16="http://schemas.microsoft.com/office/drawing/2014/main" id="{87CE3819-B226-F849-8DBF-BE6876970CC5}"/>
                    </a:ext>
                  </a:extLst>
                </p:cNvPr>
                <p:cNvSpPr/>
                <p:nvPr/>
              </p:nvSpPr>
              <p:spPr>
                <a:xfrm>
                  <a:off x="2878666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7" name="Gerade Verbindung 566">
                  <a:extLst>
                    <a:ext uri="{FF2B5EF4-FFF2-40B4-BE49-F238E27FC236}">
                      <a16:creationId xmlns:a16="http://schemas.microsoft.com/office/drawing/2014/main" id="{C976B17A-59AE-5E4D-8B46-6F43D91660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9906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Gerade Verbindung 567">
                  <a:extLst>
                    <a:ext uri="{FF2B5EF4-FFF2-40B4-BE49-F238E27FC236}">
                      <a16:creationId xmlns:a16="http://schemas.microsoft.com/office/drawing/2014/main" id="{64B8FFD2-E725-C440-91F4-284CC8393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007708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1" name="Gruppieren 580">
                <a:extLst>
                  <a:ext uri="{FF2B5EF4-FFF2-40B4-BE49-F238E27FC236}">
                    <a16:creationId xmlns:a16="http://schemas.microsoft.com/office/drawing/2014/main" id="{693EC642-EC09-0B41-A606-3E2562FAA379}"/>
                  </a:ext>
                </a:extLst>
              </p:cNvPr>
              <p:cNvGrpSpPr/>
              <p:nvPr/>
            </p:nvGrpSpPr>
            <p:grpSpPr>
              <a:xfrm>
                <a:off x="9477120" y="3429000"/>
                <a:ext cx="256719" cy="256719"/>
                <a:chOff x="1783644" y="1418604"/>
                <a:chExt cx="568967" cy="568967"/>
              </a:xfrm>
            </p:grpSpPr>
            <p:sp>
              <p:nvSpPr>
                <p:cNvPr id="582" name="Oval 581">
                  <a:extLst>
                    <a:ext uri="{FF2B5EF4-FFF2-40B4-BE49-F238E27FC236}">
                      <a16:creationId xmlns:a16="http://schemas.microsoft.com/office/drawing/2014/main" id="{181ACECA-1121-0649-80A5-4DA36AE3F63C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83" name="Gerade Verbindung 582">
                  <a:extLst>
                    <a:ext uri="{FF2B5EF4-FFF2-40B4-BE49-F238E27FC236}">
                      <a16:creationId xmlns:a16="http://schemas.microsoft.com/office/drawing/2014/main" id="{052666CF-D588-324C-A028-73AF0FF72F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0A496E2B-051B-E344-8BD3-2BCE72E14795}"/>
                </a:ext>
              </a:extLst>
            </p:cNvPr>
            <p:cNvGrpSpPr/>
            <p:nvPr/>
          </p:nvGrpSpPr>
          <p:grpSpPr>
            <a:xfrm>
              <a:off x="1879176" y="3469968"/>
              <a:ext cx="1618791" cy="1940134"/>
              <a:chOff x="1758773" y="3450843"/>
              <a:chExt cx="1618791" cy="1940134"/>
            </a:xfrm>
          </p:grpSpPr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CE44168E-3B2D-684A-A3ED-1A3871FC791E}"/>
                  </a:ext>
                </a:extLst>
              </p:cNvPr>
              <p:cNvSpPr/>
              <p:nvPr/>
            </p:nvSpPr>
            <p:spPr>
              <a:xfrm>
                <a:off x="2277661" y="3922377"/>
                <a:ext cx="1099903" cy="1468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5" name="Rechteck 134">
                <a:extLst>
                  <a:ext uri="{FF2B5EF4-FFF2-40B4-BE49-F238E27FC236}">
                    <a16:creationId xmlns:a16="http://schemas.microsoft.com/office/drawing/2014/main" id="{F125B41D-E154-9248-8C24-BDBC130A6D06}"/>
                  </a:ext>
                </a:extLst>
              </p:cNvPr>
              <p:cNvSpPr/>
              <p:nvPr/>
            </p:nvSpPr>
            <p:spPr>
              <a:xfrm>
                <a:off x="2352611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FBAF48E6-8509-C74C-BB8E-38929C360C69}"/>
                  </a:ext>
                </a:extLst>
              </p:cNvPr>
              <p:cNvSpPr/>
              <p:nvPr/>
            </p:nvSpPr>
            <p:spPr>
              <a:xfrm>
                <a:off x="2352611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Rechteck 136">
                <a:extLst>
                  <a:ext uri="{FF2B5EF4-FFF2-40B4-BE49-F238E27FC236}">
                    <a16:creationId xmlns:a16="http://schemas.microsoft.com/office/drawing/2014/main" id="{3E789769-8CFA-8547-B4F5-E3C3C36F9B40}"/>
                  </a:ext>
                </a:extLst>
              </p:cNvPr>
              <p:cNvSpPr/>
              <p:nvPr/>
            </p:nvSpPr>
            <p:spPr>
              <a:xfrm>
                <a:off x="2352611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Rechteck 137">
                <a:extLst>
                  <a:ext uri="{FF2B5EF4-FFF2-40B4-BE49-F238E27FC236}">
                    <a16:creationId xmlns:a16="http://schemas.microsoft.com/office/drawing/2014/main" id="{C5EE0429-5DE1-AD4B-B7F8-D759E025814A}"/>
                  </a:ext>
                </a:extLst>
              </p:cNvPr>
              <p:cNvSpPr/>
              <p:nvPr/>
            </p:nvSpPr>
            <p:spPr>
              <a:xfrm>
                <a:off x="2352611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:a16="http://schemas.microsoft.com/office/drawing/2014/main" id="{80A0F8BF-AD95-6A44-97D5-8AB7DAC5EB23}"/>
                  </a:ext>
                </a:extLst>
              </p:cNvPr>
              <p:cNvSpPr/>
              <p:nvPr/>
            </p:nvSpPr>
            <p:spPr>
              <a:xfrm>
                <a:off x="2352611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33ACC096-0782-A748-8D9A-102AA24350F1}"/>
                  </a:ext>
                </a:extLst>
              </p:cNvPr>
              <p:cNvSpPr/>
              <p:nvPr/>
            </p:nvSpPr>
            <p:spPr>
              <a:xfrm>
                <a:off x="2352611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1" name="Rechteck 140">
                <a:extLst>
                  <a:ext uri="{FF2B5EF4-FFF2-40B4-BE49-F238E27FC236}">
                    <a16:creationId xmlns:a16="http://schemas.microsoft.com/office/drawing/2014/main" id="{923D40AF-A800-A64D-B48C-B74A32F9EEA8}"/>
                  </a:ext>
                </a:extLst>
              </p:cNvPr>
              <p:cNvSpPr/>
              <p:nvPr/>
            </p:nvSpPr>
            <p:spPr>
              <a:xfrm>
                <a:off x="2352611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3" name="Rechteck 142">
                <a:extLst>
                  <a:ext uri="{FF2B5EF4-FFF2-40B4-BE49-F238E27FC236}">
                    <a16:creationId xmlns:a16="http://schemas.microsoft.com/office/drawing/2014/main" id="{C8813C1C-6C93-474F-BE37-E304F7381D30}"/>
                  </a:ext>
                </a:extLst>
              </p:cNvPr>
              <p:cNvSpPr/>
              <p:nvPr/>
            </p:nvSpPr>
            <p:spPr>
              <a:xfrm>
                <a:off x="2554979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4" name="Rechteck 143">
                <a:extLst>
                  <a:ext uri="{FF2B5EF4-FFF2-40B4-BE49-F238E27FC236}">
                    <a16:creationId xmlns:a16="http://schemas.microsoft.com/office/drawing/2014/main" id="{EC84921C-CA46-3C43-8107-155A013BB008}"/>
                  </a:ext>
                </a:extLst>
              </p:cNvPr>
              <p:cNvSpPr/>
              <p:nvPr/>
            </p:nvSpPr>
            <p:spPr>
              <a:xfrm>
                <a:off x="2554979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5" name="Rechteck 144">
                <a:extLst>
                  <a:ext uri="{FF2B5EF4-FFF2-40B4-BE49-F238E27FC236}">
                    <a16:creationId xmlns:a16="http://schemas.microsoft.com/office/drawing/2014/main" id="{2BB17B2E-07F0-524B-B6EC-80AA99D1DCE0}"/>
                  </a:ext>
                </a:extLst>
              </p:cNvPr>
              <p:cNvSpPr/>
              <p:nvPr/>
            </p:nvSpPr>
            <p:spPr>
              <a:xfrm>
                <a:off x="2554979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6" name="Rechteck 145">
                <a:extLst>
                  <a:ext uri="{FF2B5EF4-FFF2-40B4-BE49-F238E27FC236}">
                    <a16:creationId xmlns:a16="http://schemas.microsoft.com/office/drawing/2014/main" id="{43092FED-81D1-D34D-9EE0-C5B77B209072}"/>
                  </a:ext>
                </a:extLst>
              </p:cNvPr>
              <p:cNvSpPr/>
              <p:nvPr/>
            </p:nvSpPr>
            <p:spPr>
              <a:xfrm>
                <a:off x="2554979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7" name="Rechteck 146">
                <a:extLst>
                  <a:ext uri="{FF2B5EF4-FFF2-40B4-BE49-F238E27FC236}">
                    <a16:creationId xmlns:a16="http://schemas.microsoft.com/office/drawing/2014/main" id="{938107F8-046E-AB4F-881C-A427126D5406}"/>
                  </a:ext>
                </a:extLst>
              </p:cNvPr>
              <p:cNvSpPr/>
              <p:nvPr/>
            </p:nvSpPr>
            <p:spPr>
              <a:xfrm>
                <a:off x="2554979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8" name="Rechteck 147">
                <a:extLst>
                  <a:ext uri="{FF2B5EF4-FFF2-40B4-BE49-F238E27FC236}">
                    <a16:creationId xmlns:a16="http://schemas.microsoft.com/office/drawing/2014/main" id="{83B76CAF-56D5-F34B-AA77-033A6A13506F}"/>
                  </a:ext>
                </a:extLst>
              </p:cNvPr>
              <p:cNvSpPr/>
              <p:nvPr/>
            </p:nvSpPr>
            <p:spPr>
              <a:xfrm>
                <a:off x="2554979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9" name="Rechteck 148">
                <a:extLst>
                  <a:ext uri="{FF2B5EF4-FFF2-40B4-BE49-F238E27FC236}">
                    <a16:creationId xmlns:a16="http://schemas.microsoft.com/office/drawing/2014/main" id="{3A3290E5-163B-FB45-807B-C24699C5B9CB}"/>
                  </a:ext>
                </a:extLst>
              </p:cNvPr>
              <p:cNvSpPr/>
              <p:nvPr/>
            </p:nvSpPr>
            <p:spPr>
              <a:xfrm>
                <a:off x="2554979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1" name="Rechteck 150">
                <a:extLst>
                  <a:ext uri="{FF2B5EF4-FFF2-40B4-BE49-F238E27FC236}">
                    <a16:creationId xmlns:a16="http://schemas.microsoft.com/office/drawing/2014/main" id="{5CC1DA27-C95D-374D-82C5-CC8707C67B9C}"/>
                  </a:ext>
                </a:extLst>
              </p:cNvPr>
              <p:cNvSpPr/>
              <p:nvPr/>
            </p:nvSpPr>
            <p:spPr>
              <a:xfrm>
                <a:off x="2757346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2" name="Rechteck 151">
                <a:extLst>
                  <a:ext uri="{FF2B5EF4-FFF2-40B4-BE49-F238E27FC236}">
                    <a16:creationId xmlns:a16="http://schemas.microsoft.com/office/drawing/2014/main" id="{0A4A2F4B-DBCB-2F4E-B07C-83F0D947F484}"/>
                  </a:ext>
                </a:extLst>
              </p:cNvPr>
              <p:cNvSpPr/>
              <p:nvPr/>
            </p:nvSpPr>
            <p:spPr>
              <a:xfrm>
                <a:off x="2757346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Rechteck 152">
                <a:extLst>
                  <a:ext uri="{FF2B5EF4-FFF2-40B4-BE49-F238E27FC236}">
                    <a16:creationId xmlns:a16="http://schemas.microsoft.com/office/drawing/2014/main" id="{E0675228-73EF-FE4E-A1A7-E55EA273D18C}"/>
                  </a:ext>
                </a:extLst>
              </p:cNvPr>
              <p:cNvSpPr/>
              <p:nvPr/>
            </p:nvSpPr>
            <p:spPr>
              <a:xfrm>
                <a:off x="2757346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4" name="Rechteck 153">
                <a:extLst>
                  <a:ext uri="{FF2B5EF4-FFF2-40B4-BE49-F238E27FC236}">
                    <a16:creationId xmlns:a16="http://schemas.microsoft.com/office/drawing/2014/main" id="{185C7A55-A9D0-E849-87CB-A07DBC4E3E8B}"/>
                  </a:ext>
                </a:extLst>
              </p:cNvPr>
              <p:cNvSpPr/>
              <p:nvPr/>
            </p:nvSpPr>
            <p:spPr>
              <a:xfrm>
                <a:off x="2757346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5" name="Rechteck 154">
                <a:extLst>
                  <a:ext uri="{FF2B5EF4-FFF2-40B4-BE49-F238E27FC236}">
                    <a16:creationId xmlns:a16="http://schemas.microsoft.com/office/drawing/2014/main" id="{9DFE33C4-B39D-724E-B9CB-6460645DDA17}"/>
                  </a:ext>
                </a:extLst>
              </p:cNvPr>
              <p:cNvSpPr/>
              <p:nvPr/>
            </p:nvSpPr>
            <p:spPr>
              <a:xfrm>
                <a:off x="2757346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6" name="Rechteck 155">
                <a:extLst>
                  <a:ext uri="{FF2B5EF4-FFF2-40B4-BE49-F238E27FC236}">
                    <a16:creationId xmlns:a16="http://schemas.microsoft.com/office/drawing/2014/main" id="{F90E95B2-A15C-B246-AAB3-3F5788585C71}"/>
                  </a:ext>
                </a:extLst>
              </p:cNvPr>
              <p:cNvSpPr/>
              <p:nvPr/>
            </p:nvSpPr>
            <p:spPr>
              <a:xfrm>
                <a:off x="2757346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Rechteck 156">
                <a:extLst>
                  <a:ext uri="{FF2B5EF4-FFF2-40B4-BE49-F238E27FC236}">
                    <a16:creationId xmlns:a16="http://schemas.microsoft.com/office/drawing/2014/main" id="{8E9B95E5-28D3-4E4B-B56F-3DC70AC24D03}"/>
                  </a:ext>
                </a:extLst>
              </p:cNvPr>
              <p:cNvSpPr/>
              <p:nvPr/>
            </p:nvSpPr>
            <p:spPr>
              <a:xfrm>
                <a:off x="2757346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9" name="Rechteck 158">
                <a:extLst>
                  <a:ext uri="{FF2B5EF4-FFF2-40B4-BE49-F238E27FC236}">
                    <a16:creationId xmlns:a16="http://schemas.microsoft.com/office/drawing/2014/main" id="{E25E4F27-6D7C-344A-B8B8-18D8D81C1FDC}"/>
                  </a:ext>
                </a:extLst>
              </p:cNvPr>
              <p:cNvSpPr/>
              <p:nvPr/>
            </p:nvSpPr>
            <p:spPr>
              <a:xfrm>
                <a:off x="2959713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0" name="Rechteck 159">
                <a:extLst>
                  <a:ext uri="{FF2B5EF4-FFF2-40B4-BE49-F238E27FC236}">
                    <a16:creationId xmlns:a16="http://schemas.microsoft.com/office/drawing/2014/main" id="{5881CC4D-0457-694C-8710-E3924A6A1417}"/>
                  </a:ext>
                </a:extLst>
              </p:cNvPr>
              <p:cNvSpPr/>
              <p:nvPr/>
            </p:nvSpPr>
            <p:spPr>
              <a:xfrm>
                <a:off x="2959713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1" name="Rechteck 160">
                <a:extLst>
                  <a:ext uri="{FF2B5EF4-FFF2-40B4-BE49-F238E27FC236}">
                    <a16:creationId xmlns:a16="http://schemas.microsoft.com/office/drawing/2014/main" id="{DD384421-B732-AF47-9B6A-CB9222DF9BCB}"/>
                  </a:ext>
                </a:extLst>
              </p:cNvPr>
              <p:cNvSpPr/>
              <p:nvPr/>
            </p:nvSpPr>
            <p:spPr>
              <a:xfrm>
                <a:off x="2959713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2" name="Rechteck 161">
                <a:extLst>
                  <a:ext uri="{FF2B5EF4-FFF2-40B4-BE49-F238E27FC236}">
                    <a16:creationId xmlns:a16="http://schemas.microsoft.com/office/drawing/2014/main" id="{811BAEA0-29EC-E14C-A89A-BAF755DA5D69}"/>
                  </a:ext>
                </a:extLst>
              </p:cNvPr>
              <p:cNvSpPr/>
              <p:nvPr/>
            </p:nvSpPr>
            <p:spPr>
              <a:xfrm>
                <a:off x="2959713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3" name="Rechteck 162">
                <a:extLst>
                  <a:ext uri="{FF2B5EF4-FFF2-40B4-BE49-F238E27FC236}">
                    <a16:creationId xmlns:a16="http://schemas.microsoft.com/office/drawing/2014/main" id="{C55FDF05-A15B-534F-93D1-6428F9878CE7}"/>
                  </a:ext>
                </a:extLst>
              </p:cNvPr>
              <p:cNvSpPr/>
              <p:nvPr/>
            </p:nvSpPr>
            <p:spPr>
              <a:xfrm>
                <a:off x="2959713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4" name="Rechteck 163">
                <a:extLst>
                  <a:ext uri="{FF2B5EF4-FFF2-40B4-BE49-F238E27FC236}">
                    <a16:creationId xmlns:a16="http://schemas.microsoft.com/office/drawing/2014/main" id="{871E3545-F3C7-8042-9C35-DE1A5B76EC6D}"/>
                  </a:ext>
                </a:extLst>
              </p:cNvPr>
              <p:cNvSpPr/>
              <p:nvPr/>
            </p:nvSpPr>
            <p:spPr>
              <a:xfrm>
                <a:off x="2959713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5" name="Rechteck 164">
                <a:extLst>
                  <a:ext uri="{FF2B5EF4-FFF2-40B4-BE49-F238E27FC236}">
                    <a16:creationId xmlns:a16="http://schemas.microsoft.com/office/drawing/2014/main" id="{13C7D753-D9BF-754C-BB79-6A7F4395481B}"/>
                  </a:ext>
                </a:extLst>
              </p:cNvPr>
              <p:cNvSpPr/>
              <p:nvPr/>
            </p:nvSpPr>
            <p:spPr>
              <a:xfrm>
                <a:off x="2959713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7" name="Rechteck 166">
                <a:extLst>
                  <a:ext uri="{FF2B5EF4-FFF2-40B4-BE49-F238E27FC236}">
                    <a16:creationId xmlns:a16="http://schemas.microsoft.com/office/drawing/2014/main" id="{EEDC9CDE-2C8D-154A-9CCE-6BA3C95F4DBF}"/>
                  </a:ext>
                </a:extLst>
              </p:cNvPr>
              <p:cNvSpPr/>
              <p:nvPr/>
            </p:nvSpPr>
            <p:spPr>
              <a:xfrm>
                <a:off x="3154585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Rechteck 167">
                <a:extLst>
                  <a:ext uri="{FF2B5EF4-FFF2-40B4-BE49-F238E27FC236}">
                    <a16:creationId xmlns:a16="http://schemas.microsoft.com/office/drawing/2014/main" id="{4CA217FC-7728-D840-B6F0-B45D20A69C1B}"/>
                  </a:ext>
                </a:extLst>
              </p:cNvPr>
              <p:cNvSpPr/>
              <p:nvPr/>
            </p:nvSpPr>
            <p:spPr>
              <a:xfrm>
                <a:off x="3154585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9" name="Rechteck 168">
                <a:extLst>
                  <a:ext uri="{FF2B5EF4-FFF2-40B4-BE49-F238E27FC236}">
                    <a16:creationId xmlns:a16="http://schemas.microsoft.com/office/drawing/2014/main" id="{09485D45-FDE9-6040-B8EE-074E917DA332}"/>
                  </a:ext>
                </a:extLst>
              </p:cNvPr>
              <p:cNvSpPr/>
              <p:nvPr/>
            </p:nvSpPr>
            <p:spPr>
              <a:xfrm>
                <a:off x="3154585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0" name="Rechteck 169">
                <a:extLst>
                  <a:ext uri="{FF2B5EF4-FFF2-40B4-BE49-F238E27FC236}">
                    <a16:creationId xmlns:a16="http://schemas.microsoft.com/office/drawing/2014/main" id="{E0E86975-3F47-1C4E-AE21-1C3E1293A442}"/>
                  </a:ext>
                </a:extLst>
              </p:cNvPr>
              <p:cNvSpPr/>
              <p:nvPr/>
            </p:nvSpPr>
            <p:spPr>
              <a:xfrm>
                <a:off x="3154585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Rechteck 170">
                <a:extLst>
                  <a:ext uri="{FF2B5EF4-FFF2-40B4-BE49-F238E27FC236}">
                    <a16:creationId xmlns:a16="http://schemas.microsoft.com/office/drawing/2014/main" id="{1C3ECB0A-DC80-574B-A3CE-2E49F25F0B12}"/>
                  </a:ext>
                </a:extLst>
              </p:cNvPr>
              <p:cNvSpPr/>
              <p:nvPr/>
            </p:nvSpPr>
            <p:spPr>
              <a:xfrm>
                <a:off x="3154585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2" name="Rechteck 171">
                <a:extLst>
                  <a:ext uri="{FF2B5EF4-FFF2-40B4-BE49-F238E27FC236}">
                    <a16:creationId xmlns:a16="http://schemas.microsoft.com/office/drawing/2014/main" id="{A86D58AE-4C3D-7745-97E0-15BB446DB3FF}"/>
                  </a:ext>
                </a:extLst>
              </p:cNvPr>
              <p:cNvSpPr/>
              <p:nvPr/>
            </p:nvSpPr>
            <p:spPr>
              <a:xfrm>
                <a:off x="3154585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3" name="Rechteck 172">
                <a:extLst>
                  <a:ext uri="{FF2B5EF4-FFF2-40B4-BE49-F238E27FC236}">
                    <a16:creationId xmlns:a16="http://schemas.microsoft.com/office/drawing/2014/main" id="{E7E15C07-6A1A-1B4E-85A1-3110D2E0BE11}"/>
                  </a:ext>
                </a:extLst>
              </p:cNvPr>
              <p:cNvSpPr/>
              <p:nvPr/>
            </p:nvSpPr>
            <p:spPr>
              <a:xfrm>
                <a:off x="3154585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75" name="Gerade Verbindung 174">
                <a:extLst>
                  <a:ext uri="{FF2B5EF4-FFF2-40B4-BE49-F238E27FC236}">
                    <a16:creationId xmlns:a16="http://schemas.microsoft.com/office/drawing/2014/main" id="{7D1E0B8B-CBDA-9E4D-82F1-F457EDFC1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2461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Gerade Verbindung 175">
                <a:extLst>
                  <a:ext uri="{FF2B5EF4-FFF2-40B4-BE49-F238E27FC236}">
                    <a16:creationId xmlns:a16="http://schemas.microsoft.com/office/drawing/2014/main" id="{7862734A-81B0-314E-A60A-E899060C9E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273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Gerade Verbindung 176">
                <a:extLst>
                  <a:ext uri="{FF2B5EF4-FFF2-40B4-BE49-F238E27FC236}">
                    <a16:creationId xmlns:a16="http://schemas.microsoft.com/office/drawing/2014/main" id="{C0F79368-B391-EE4E-8BB1-66797C2FD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2085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Gerade Verbindung 177">
                <a:extLst>
                  <a:ext uri="{FF2B5EF4-FFF2-40B4-BE49-F238E27FC236}">
                    <a16:creationId xmlns:a16="http://schemas.microsoft.com/office/drawing/2014/main" id="{5AE36463-4789-FA44-A948-62E0A9D557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1897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Gerade Verbindung 178">
                <a:extLst>
                  <a:ext uri="{FF2B5EF4-FFF2-40B4-BE49-F238E27FC236}">
                    <a16:creationId xmlns:a16="http://schemas.microsoft.com/office/drawing/2014/main" id="{363CB3C6-2AB8-6F46-99F3-6F7EF81305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17090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Gerade Verbindung 179">
                <a:extLst>
                  <a:ext uri="{FF2B5EF4-FFF2-40B4-BE49-F238E27FC236}">
                    <a16:creationId xmlns:a16="http://schemas.microsoft.com/office/drawing/2014/main" id="{C978B907-33C1-8F43-B8C3-9F2C3F8CB5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02581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Gerade Verbindung 180">
                <a:extLst>
                  <a:ext uri="{FF2B5EF4-FFF2-40B4-BE49-F238E27FC236}">
                    <a16:creationId xmlns:a16="http://schemas.microsoft.com/office/drawing/2014/main" id="{1286BB9C-1CE5-A140-95EA-F4575A1C9A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21185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Gerade Verbindung 181">
                <a:extLst>
                  <a:ext uri="{FF2B5EF4-FFF2-40B4-BE49-F238E27FC236}">
                    <a16:creationId xmlns:a16="http://schemas.microsoft.com/office/drawing/2014/main" id="{2EE38F62-9695-1745-B939-B9D4612CF2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39790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Gerade Verbindung 182">
                <a:extLst>
                  <a:ext uri="{FF2B5EF4-FFF2-40B4-BE49-F238E27FC236}">
                    <a16:creationId xmlns:a16="http://schemas.microsoft.com/office/drawing/2014/main" id="{B433BE57-B005-4D4D-AA79-FF373C5B63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58395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Gerade Verbindung 183">
                <a:extLst>
                  <a:ext uri="{FF2B5EF4-FFF2-40B4-BE49-F238E27FC236}">
                    <a16:creationId xmlns:a16="http://schemas.microsoft.com/office/drawing/2014/main" id="{940B9967-13F5-DE49-8646-5F52C89C53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77000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Gerade Verbindung 184">
                <a:extLst>
                  <a:ext uri="{FF2B5EF4-FFF2-40B4-BE49-F238E27FC236}">
                    <a16:creationId xmlns:a16="http://schemas.microsoft.com/office/drawing/2014/main" id="{E4B94B11-F036-704F-8938-7E725163BA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495605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Gerade Verbindung 185">
                <a:extLst>
                  <a:ext uri="{FF2B5EF4-FFF2-40B4-BE49-F238E27FC236}">
                    <a16:creationId xmlns:a16="http://schemas.microsoft.com/office/drawing/2014/main" id="{C870B3EB-6E8D-AB4E-BA90-440BAFB9C1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93141" y="514209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75" name="Gruppieren 2074">
                <a:extLst>
                  <a:ext uri="{FF2B5EF4-FFF2-40B4-BE49-F238E27FC236}">
                    <a16:creationId xmlns:a16="http://schemas.microsoft.com/office/drawing/2014/main" id="{DE3116CD-BD79-C94F-8722-D77BAAD93D15}"/>
                  </a:ext>
                </a:extLst>
              </p:cNvPr>
              <p:cNvGrpSpPr/>
              <p:nvPr/>
            </p:nvGrpSpPr>
            <p:grpSpPr>
              <a:xfrm>
                <a:off x="1758773" y="3962666"/>
                <a:ext cx="253331" cy="253331"/>
                <a:chOff x="2878666" y="1418604"/>
                <a:chExt cx="568967" cy="568967"/>
              </a:xfrm>
            </p:grpSpPr>
            <p:sp>
              <p:nvSpPr>
                <p:cNvPr id="548" name="Oval 547">
                  <a:extLst>
                    <a:ext uri="{FF2B5EF4-FFF2-40B4-BE49-F238E27FC236}">
                      <a16:creationId xmlns:a16="http://schemas.microsoft.com/office/drawing/2014/main" id="{97D43CDE-5725-6748-BA0F-AEFD0DB2A595}"/>
                    </a:ext>
                  </a:extLst>
                </p:cNvPr>
                <p:cNvSpPr/>
                <p:nvPr/>
              </p:nvSpPr>
              <p:spPr>
                <a:xfrm>
                  <a:off x="2878666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49" name="Gerade Verbindung 548">
                  <a:extLst>
                    <a:ext uri="{FF2B5EF4-FFF2-40B4-BE49-F238E27FC236}">
                      <a16:creationId xmlns:a16="http://schemas.microsoft.com/office/drawing/2014/main" id="{46C5ABE2-AEC5-EA44-934F-A0FBD5EBCF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9906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Gerade Verbindung 549">
                  <a:extLst>
                    <a:ext uri="{FF2B5EF4-FFF2-40B4-BE49-F238E27FC236}">
                      <a16:creationId xmlns:a16="http://schemas.microsoft.com/office/drawing/2014/main" id="{C4B85EBF-F1A6-F345-AB6C-27B7A5DA1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007708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9" name="Gruppieren 568">
                <a:extLst>
                  <a:ext uri="{FF2B5EF4-FFF2-40B4-BE49-F238E27FC236}">
                    <a16:creationId xmlns:a16="http://schemas.microsoft.com/office/drawing/2014/main" id="{A083C30C-9A5C-B344-AC85-6265E029D034}"/>
                  </a:ext>
                </a:extLst>
              </p:cNvPr>
              <p:cNvGrpSpPr/>
              <p:nvPr/>
            </p:nvGrpSpPr>
            <p:grpSpPr>
              <a:xfrm>
                <a:off x="2298260" y="3462132"/>
                <a:ext cx="256719" cy="256719"/>
                <a:chOff x="1783644" y="1418604"/>
                <a:chExt cx="568967" cy="568967"/>
              </a:xfrm>
            </p:grpSpPr>
            <p:sp>
              <p:nvSpPr>
                <p:cNvPr id="570" name="Oval 569">
                  <a:extLst>
                    <a:ext uri="{FF2B5EF4-FFF2-40B4-BE49-F238E27FC236}">
                      <a16:creationId xmlns:a16="http://schemas.microsoft.com/office/drawing/2014/main" id="{4A519E13-3132-164B-ABBE-EAE697AD1981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71" name="Gerade Verbindung 570">
                  <a:extLst>
                    <a:ext uri="{FF2B5EF4-FFF2-40B4-BE49-F238E27FC236}">
                      <a16:creationId xmlns:a16="http://schemas.microsoft.com/office/drawing/2014/main" id="{0520CA1F-AE61-9044-AAD5-C8D41CE0D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4" name="Gruppieren 333">
                <a:extLst>
                  <a:ext uri="{FF2B5EF4-FFF2-40B4-BE49-F238E27FC236}">
                    <a16:creationId xmlns:a16="http://schemas.microsoft.com/office/drawing/2014/main" id="{D672A57E-BAFF-6E4A-AF24-4F91FB9E3CC3}"/>
                  </a:ext>
                </a:extLst>
              </p:cNvPr>
              <p:cNvGrpSpPr/>
              <p:nvPr/>
            </p:nvGrpSpPr>
            <p:grpSpPr>
              <a:xfrm>
                <a:off x="3088483" y="3450843"/>
                <a:ext cx="256719" cy="256719"/>
                <a:chOff x="1783644" y="1418604"/>
                <a:chExt cx="568967" cy="568967"/>
              </a:xfrm>
            </p:grpSpPr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6210A86-D792-0D4B-BDBA-DAA196726206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36" name="Gerade Verbindung 335">
                  <a:extLst>
                    <a:ext uri="{FF2B5EF4-FFF2-40B4-BE49-F238E27FC236}">
                      <a16:creationId xmlns:a16="http://schemas.microsoft.com/office/drawing/2014/main" id="{9A6F84B4-315A-B94B-B942-D3A18BD32A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B06FE651-BA06-2744-9DCE-BFC22DA7C424}"/>
                </a:ext>
              </a:extLst>
            </p:cNvPr>
            <p:cNvGrpSpPr/>
            <p:nvPr/>
          </p:nvGrpSpPr>
          <p:grpSpPr>
            <a:xfrm>
              <a:off x="3716071" y="3429000"/>
              <a:ext cx="1613485" cy="1981102"/>
              <a:chOff x="3519840" y="3409876"/>
              <a:chExt cx="1613485" cy="1981102"/>
            </a:xfrm>
          </p:grpSpPr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FE41F030-EA00-C947-9428-AD7CB37C378C}"/>
                  </a:ext>
                </a:extLst>
              </p:cNvPr>
              <p:cNvSpPr/>
              <p:nvPr/>
            </p:nvSpPr>
            <p:spPr>
              <a:xfrm>
                <a:off x="4033422" y="3922377"/>
                <a:ext cx="1099903" cy="146860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2B211FF1-EF21-4F4A-AF21-807F528B074F}"/>
                  </a:ext>
                </a:extLst>
              </p:cNvPr>
              <p:cNvSpPr/>
              <p:nvPr/>
            </p:nvSpPr>
            <p:spPr>
              <a:xfrm>
                <a:off x="4108372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81E06A99-BD9D-CE48-A2BB-B43375AB7E85}"/>
                  </a:ext>
                </a:extLst>
              </p:cNvPr>
              <p:cNvSpPr/>
              <p:nvPr/>
            </p:nvSpPr>
            <p:spPr>
              <a:xfrm>
                <a:off x="4108372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9CE0361C-EDE8-8A4C-B9B4-3ACE504E8D79}"/>
                  </a:ext>
                </a:extLst>
              </p:cNvPr>
              <p:cNvSpPr/>
              <p:nvPr/>
            </p:nvSpPr>
            <p:spPr>
              <a:xfrm>
                <a:off x="4108372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95D787B8-2AC9-9B41-A043-5FF84517000F}"/>
                  </a:ext>
                </a:extLst>
              </p:cNvPr>
              <p:cNvSpPr/>
              <p:nvPr/>
            </p:nvSpPr>
            <p:spPr>
              <a:xfrm>
                <a:off x="4108372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9BB5EEC2-047E-0849-8608-FB9FF783DE3B}"/>
                  </a:ext>
                </a:extLst>
              </p:cNvPr>
              <p:cNvSpPr/>
              <p:nvPr/>
            </p:nvSpPr>
            <p:spPr>
              <a:xfrm>
                <a:off x="4108372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94DFE75B-7DEC-6349-9360-9D971B50294C}"/>
                  </a:ext>
                </a:extLst>
              </p:cNvPr>
              <p:cNvSpPr/>
              <p:nvPr/>
            </p:nvSpPr>
            <p:spPr>
              <a:xfrm>
                <a:off x="4108372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25BAB55D-CB9B-C047-9666-B600444A8429}"/>
                  </a:ext>
                </a:extLst>
              </p:cNvPr>
              <p:cNvSpPr/>
              <p:nvPr/>
            </p:nvSpPr>
            <p:spPr>
              <a:xfrm>
                <a:off x="4108372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79FFE8FE-8820-F743-8B2D-E9F6DA2817DC}"/>
                  </a:ext>
                </a:extLst>
              </p:cNvPr>
              <p:cNvSpPr/>
              <p:nvPr/>
            </p:nvSpPr>
            <p:spPr>
              <a:xfrm>
                <a:off x="4310740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95409A03-CF92-A44F-A63D-44E1E2B0B4A5}"/>
                  </a:ext>
                </a:extLst>
              </p:cNvPr>
              <p:cNvSpPr/>
              <p:nvPr/>
            </p:nvSpPr>
            <p:spPr>
              <a:xfrm>
                <a:off x="4310740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89BA5C7C-F9AC-774F-BB45-C7D84E5306CE}"/>
                  </a:ext>
                </a:extLst>
              </p:cNvPr>
              <p:cNvSpPr/>
              <p:nvPr/>
            </p:nvSpPr>
            <p:spPr>
              <a:xfrm>
                <a:off x="4310740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4DAD3DC7-2F06-C14B-B067-E39512D20D3D}"/>
                  </a:ext>
                </a:extLst>
              </p:cNvPr>
              <p:cNvSpPr/>
              <p:nvPr/>
            </p:nvSpPr>
            <p:spPr>
              <a:xfrm>
                <a:off x="4310740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C199BB24-A6C0-F54F-A374-59207B1A1DF8}"/>
                  </a:ext>
                </a:extLst>
              </p:cNvPr>
              <p:cNvSpPr/>
              <p:nvPr/>
            </p:nvSpPr>
            <p:spPr>
              <a:xfrm>
                <a:off x="4310740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6EA2FA6B-CE68-B64F-916C-D4AF4A46A470}"/>
                  </a:ext>
                </a:extLst>
              </p:cNvPr>
              <p:cNvSpPr/>
              <p:nvPr/>
            </p:nvSpPr>
            <p:spPr>
              <a:xfrm>
                <a:off x="4310740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5264EBC1-8913-7349-B2F7-8DF0EEDE9774}"/>
                  </a:ext>
                </a:extLst>
              </p:cNvPr>
              <p:cNvSpPr/>
              <p:nvPr/>
            </p:nvSpPr>
            <p:spPr>
              <a:xfrm>
                <a:off x="4310740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647193EE-6D4F-2244-90B0-A73F3B8D0F88}"/>
                  </a:ext>
                </a:extLst>
              </p:cNvPr>
              <p:cNvSpPr/>
              <p:nvPr/>
            </p:nvSpPr>
            <p:spPr>
              <a:xfrm>
                <a:off x="4513107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FBE980FE-F6FD-C74E-9A6D-7550B550900A}"/>
                  </a:ext>
                </a:extLst>
              </p:cNvPr>
              <p:cNvSpPr/>
              <p:nvPr/>
            </p:nvSpPr>
            <p:spPr>
              <a:xfrm>
                <a:off x="4513107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DE4461EB-AA84-BB47-90EB-9153FC598DAD}"/>
                  </a:ext>
                </a:extLst>
              </p:cNvPr>
              <p:cNvSpPr/>
              <p:nvPr/>
            </p:nvSpPr>
            <p:spPr>
              <a:xfrm>
                <a:off x="4513107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0" name="Rechteck 99">
                <a:extLst>
                  <a:ext uri="{FF2B5EF4-FFF2-40B4-BE49-F238E27FC236}">
                    <a16:creationId xmlns:a16="http://schemas.microsoft.com/office/drawing/2014/main" id="{9F215B05-0CA9-CE44-AD99-B7F33A7FDC77}"/>
                  </a:ext>
                </a:extLst>
              </p:cNvPr>
              <p:cNvSpPr/>
              <p:nvPr/>
            </p:nvSpPr>
            <p:spPr>
              <a:xfrm>
                <a:off x="4513107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A952DA62-14DD-9C42-8B0E-D74F0C6FE7E7}"/>
                  </a:ext>
                </a:extLst>
              </p:cNvPr>
              <p:cNvSpPr/>
              <p:nvPr/>
            </p:nvSpPr>
            <p:spPr>
              <a:xfrm>
                <a:off x="4513107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Rechteck 101">
                <a:extLst>
                  <a:ext uri="{FF2B5EF4-FFF2-40B4-BE49-F238E27FC236}">
                    <a16:creationId xmlns:a16="http://schemas.microsoft.com/office/drawing/2014/main" id="{01E1AFDC-9888-4848-BBCC-D851C56AD000}"/>
                  </a:ext>
                </a:extLst>
              </p:cNvPr>
              <p:cNvSpPr/>
              <p:nvPr/>
            </p:nvSpPr>
            <p:spPr>
              <a:xfrm>
                <a:off x="4513107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43D53EA2-16D9-3142-B62E-B292C18EC21B}"/>
                  </a:ext>
                </a:extLst>
              </p:cNvPr>
              <p:cNvSpPr/>
              <p:nvPr/>
            </p:nvSpPr>
            <p:spPr>
              <a:xfrm>
                <a:off x="4513107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626FE829-9DE7-CF4A-AC27-F4FDDA00D892}"/>
                  </a:ext>
                </a:extLst>
              </p:cNvPr>
              <p:cNvSpPr/>
              <p:nvPr/>
            </p:nvSpPr>
            <p:spPr>
              <a:xfrm>
                <a:off x="4715474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F28E54F9-69D0-0E48-92D0-6EFAFE78BA03}"/>
                  </a:ext>
                </a:extLst>
              </p:cNvPr>
              <p:cNvSpPr/>
              <p:nvPr/>
            </p:nvSpPr>
            <p:spPr>
              <a:xfrm>
                <a:off x="4715474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D375F564-886B-3840-BE67-88283E40E08F}"/>
                  </a:ext>
                </a:extLst>
              </p:cNvPr>
              <p:cNvSpPr/>
              <p:nvPr/>
            </p:nvSpPr>
            <p:spPr>
              <a:xfrm>
                <a:off x="4715474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EC1AA393-7B79-5F42-97DF-9C064747E9E5}"/>
                  </a:ext>
                </a:extLst>
              </p:cNvPr>
              <p:cNvSpPr/>
              <p:nvPr/>
            </p:nvSpPr>
            <p:spPr>
              <a:xfrm>
                <a:off x="4715474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7414861-17DA-D447-B6B9-50F0BE5F88B4}"/>
                  </a:ext>
                </a:extLst>
              </p:cNvPr>
              <p:cNvSpPr/>
              <p:nvPr/>
            </p:nvSpPr>
            <p:spPr>
              <a:xfrm>
                <a:off x="4715474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B774712C-9F4B-AE4B-869F-AAA4517AFD48}"/>
                  </a:ext>
                </a:extLst>
              </p:cNvPr>
              <p:cNvSpPr/>
              <p:nvPr/>
            </p:nvSpPr>
            <p:spPr>
              <a:xfrm>
                <a:off x="4715474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B03D00A9-3A75-DC43-9550-5B669C936B43}"/>
                  </a:ext>
                </a:extLst>
              </p:cNvPr>
              <p:cNvSpPr/>
              <p:nvPr/>
            </p:nvSpPr>
            <p:spPr>
              <a:xfrm>
                <a:off x="4715474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3" name="Rechteck 112">
                <a:extLst>
                  <a:ext uri="{FF2B5EF4-FFF2-40B4-BE49-F238E27FC236}">
                    <a16:creationId xmlns:a16="http://schemas.microsoft.com/office/drawing/2014/main" id="{F59AE01D-B913-4547-9A23-1D8997BAA06C}"/>
                  </a:ext>
                </a:extLst>
              </p:cNvPr>
              <p:cNvSpPr/>
              <p:nvPr/>
            </p:nvSpPr>
            <p:spPr>
              <a:xfrm>
                <a:off x="4910346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8F502A1B-5010-E44B-9811-B5257CA3B44D}"/>
                  </a:ext>
                </a:extLst>
              </p:cNvPr>
              <p:cNvSpPr/>
              <p:nvPr/>
            </p:nvSpPr>
            <p:spPr>
              <a:xfrm>
                <a:off x="4910346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BEE97CE0-BF25-9A4B-819B-10367E0CC283}"/>
                  </a:ext>
                </a:extLst>
              </p:cNvPr>
              <p:cNvSpPr/>
              <p:nvPr/>
            </p:nvSpPr>
            <p:spPr>
              <a:xfrm>
                <a:off x="4910346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B4056F9E-B5DC-634A-866E-FBC7C78828EE}"/>
                  </a:ext>
                </a:extLst>
              </p:cNvPr>
              <p:cNvSpPr/>
              <p:nvPr/>
            </p:nvSpPr>
            <p:spPr>
              <a:xfrm>
                <a:off x="4910346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Rechteck 116">
                <a:extLst>
                  <a:ext uri="{FF2B5EF4-FFF2-40B4-BE49-F238E27FC236}">
                    <a16:creationId xmlns:a16="http://schemas.microsoft.com/office/drawing/2014/main" id="{51F25466-2C47-B74D-A11C-4128C35B2C75}"/>
                  </a:ext>
                </a:extLst>
              </p:cNvPr>
              <p:cNvSpPr/>
              <p:nvPr/>
            </p:nvSpPr>
            <p:spPr>
              <a:xfrm>
                <a:off x="4910346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8" name="Rechteck 117">
                <a:extLst>
                  <a:ext uri="{FF2B5EF4-FFF2-40B4-BE49-F238E27FC236}">
                    <a16:creationId xmlns:a16="http://schemas.microsoft.com/office/drawing/2014/main" id="{AD386757-D339-344E-BF82-03B232277653}"/>
                  </a:ext>
                </a:extLst>
              </p:cNvPr>
              <p:cNvSpPr/>
              <p:nvPr/>
            </p:nvSpPr>
            <p:spPr>
              <a:xfrm>
                <a:off x="4910346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9" name="Rechteck 118">
                <a:extLst>
                  <a:ext uri="{FF2B5EF4-FFF2-40B4-BE49-F238E27FC236}">
                    <a16:creationId xmlns:a16="http://schemas.microsoft.com/office/drawing/2014/main" id="{607C6039-544C-F149-B246-8112E17057BC}"/>
                  </a:ext>
                </a:extLst>
              </p:cNvPr>
              <p:cNvSpPr/>
              <p:nvPr/>
            </p:nvSpPr>
            <p:spPr>
              <a:xfrm>
                <a:off x="4910346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21" name="Gerade Verbindung 120">
                <a:extLst>
                  <a:ext uri="{FF2B5EF4-FFF2-40B4-BE49-F238E27FC236}">
                    <a16:creationId xmlns:a16="http://schemas.microsoft.com/office/drawing/2014/main" id="{1E7FCB1A-6067-C04C-B744-4AA67ADE6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037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 Verbindung 121">
                <a:extLst>
                  <a:ext uri="{FF2B5EF4-FFF2-40B4-BE49-F238E27FC236}">
                    <a16:creationId xmlns:a16="http://schemas.microsoft.com/office/drawing/2014/main" id="{321D651E-8BF6-4D4B-91CA-CD1869F88D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7849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 Verbindung 122">
                <a:extLst>
                  <a:ext uri="{FF2B5EF4-FFF2-40B4-BE49-F238E27FC236}">
                    <a16:creationId xmlns:a16="http://schemas.microsoft.com/office/drawing/2014/main" id="{BA1EF077-01CF-1449-B995-ACE433B9DA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661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 Verbindung 123">
                <a:extLst>
                  <a:ext uri="{FF2B5EF4-FFF2-40B4-BE49-F238E27FC236}">
                    <a16:creationId xmlns:a16="http://schemas.microsoft.com/office/drawing/2014/main" id="{D62CFB39-C81D-1D44-94EA-22989B0BAA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473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 Verbindung 124">
                <a:extLst>
                  <a:ext uri="{FF2B5EF4-FFF2-40B4-BE49-F238E27FC236}">
                    <a16:creationId xmlns:a16="http://schemas.microsoft.com/office/drawing/2014/main" id="{250D5542-A803-A347-88F9-9E68061744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285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 Verbindung 125">
                <a:extLst>
                  <a:ext uri="{FF2B5EF4-FFF2-40B4-BE49-F238E27FC236}">
                    <a16:creationId xmlns:a16="http://schemas.microsoft.com/office/drawing/2014/main" id="{E2CC5098-BFFF-CF43-A1EF-9180323CBD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02581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Gerade Verbindung 126">
                <a:extLst>
                  <a:ext uri="{FF2B5EF4-FFF2-40B4-BE49-F238E27FC236}">
                    <a16:creationId xmlns:a16="http://schemas.microsoft.com/office/drawing/2014/main" id="{66B34FF5-E9E8-2B49-A545-99B182892A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21185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127">
                <a:extLst>
                  <a:ext uri="{FF2B5EF4-FFF2-40B4-BE49-F238E27FC236}">
                    <a16:creationId xmlns:a16="http://schemas.microsoft.com/office/drawing/2014/main" id="{734AF629-7819-3541-9BA1-7DB888A7B3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39790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128">
                <a:extLst>
                  <a:ext uri="{FF2B5EF4-FFF2-40B4-BE49-F238E27FC236}">
                    <a16:creationId xmlns:a16="http://schemas.microsoft.com/office/drawing/2014/main" id="{06B3AC88-AC17-4C42-9A96-9B755D774BC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58395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129">
                <a:extLst>
                  <a:ext uri="{FF2B5EF4-FFF2-40B4-BE49-F238E27FC236}">
                    <a16:creationId xmlns:a16="http://schemas.microsoft.com/office/drawing/2014/main" id="{4D32F008-377A-9542-BAE1-2086126935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77000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30">
                <a:extLst>
                  <a:ext uri="{FF2B5EF4-FFF2-40B4-BE49-F238E27FC236}">
                    <a16:creationId xmlns:a16="http://schemas.microsoft.com/office/drawing/2014/main" id="{9DF87A3A-B7BD-3846-8C0E-BC3A2E03C77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495605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31">
                <a:extLst>
                  <a:ext uri="{FF2B5EF4-FFF2-40B4-BE49-F238E27FC236}">
                    <a16:creationId xmlns:a16="http://schemas.microsoft.com/office/drawing/2014/main" id="{5A0B940B-71B6-9745-8D5B-A26D2ED7A1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3948902" y="514209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3" name="Gruppieren 552">
                <a:extLst>
                  <a:ext uri="{FF2B5EF4-FFF2-40B4-BE49-F238E27FC236}">
                    <a16:creationId xmlns:a16="http://schemas.microsoft.com/office/drawing/2014/main" id="{D547298C-B5AF-F14F-A576-CBCDD4B200D4}"/>
                  </a:ext>
                </a:extLst>
              </p:cNvPr>
              <p:cNvGrpSpPr/>
              <p:nvPr/>
            </p:nvGrpSpPr>
            <p:grpSpPr>
              <a:xfrm>
                <a:off x="3519840" y="4165866"/>
                <a:ext cx="253331" cy="253331"/>
                <a:chOff x="2878666" y="1418604"/>
                <a:chExt cx="568967" cy="568967"/>
              </a:xfrm>
            </p:grpSpPr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91EAAD84-94C4-9845-A788-212B4BC72736}"/>
                    </a:ext>
                  </a:extLst>
                </p:cNvPr>
                <p:cNvSpPr/>
                <p:nvPr/>
              </p:nvSpPr>
              <p:spPr>
                <a:xfrm>
                  <a:off x="2878666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55" name="Gerade Verbindung 554">
                  <a:extLst>
                    <a:ext uri="{FF2B5EF4-FFF2-40B4-BE49-F238E27FC236}">
                      <a16:creationId xmlns:a16="http://schemas.microsoft.com/office/drawing/2014/main" id="{407DC9A5-5A63-0E44-8443-3D6D50F26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9906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6" name="Gerade Verbindung 555">
                  <a:extLst>
                    <a:ext uri="{FF2B5EF4-FFF2-40B4-BE49-F238E27FC236}">
                      <a16:creationId xmlns:a16="http://schemas.microsoft.com/office/drawing/2014/main" id="{A9478F29-5640-3D41-9729-1A301848B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007708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2" name="Gruppieren 571">
                <a:extLst>
                  <a:ext uri="{FF2B5EF4-FFF2-40B4-BE49-F238E27FC236}">
                    <a16:creationId xmlns:a16="http://schemas.microsoft.com/office/drawing/2014/main" id="{8C074EF2-B89C-4242-B645-7389F438082F}"/>
                  </a:ext>
                </a:extLst>
              </p:cNvPr>
              <p:cNvGrpSpPr/>
              <p:nvPr/>
            </p:nvGrpSpPr>
            <p:grpSpPr>
              <a:xfrm>
                <a:off x="4054021" y="3421165"/>
                <a:ext cx="256719" cy="256719"/>
                <a:chOff x="1783644" y="1418604"/>
                <a:chExt cx="568967" cy="568967"/>
              </a:xfrm>
            </p:grpSpPr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id="{749A8FF5-1986-BF40-9DFD-55219F6C5E4D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74" name="Gerade Verbindung 573">
                  <a:extLst>
                    <a:ext uri="{FF2B5EF4-FFF2-40B4-BE49-F238E27FC236}">
                      <a16:creationId xmlns:a16="http://schemas.microsoft.com/office/drawing/2014/main" id="{BC2EECC1-572F-8D4C-92B2-B2648E160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Gruppieren 336">
                <a:extLst>
                  <a:ext uri="{FF2B5EF4-FFF2-40B4-BE49-F238E27FC236}">
                    <a16:creationId xmlns:a16="http://schemas.microsoft.com/office/drawing/2014/main" id="{5CEF6E42-A6E6-F249-84D1-E8C6C89A9A82}"/>
                  </a:ext>
                </a:extLst>
              </p:cNvPr>
              <p:cNvGrpSpPr/>
              <p:nvPr/>
            </p:nvGrpSpPr>
            <p:grpSpPr>
              <a:xfrm>
                <a:off x="4652332" y="3409876"/>
                <a:ext cx="256719" cy="256719"/>
                <a:chOff x="1783644" y="1418604"/>
                <a:chExt cx="568967" cy="568967"/>
              </a:xfrm>
            </p:grpSpPr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6091FB0C-9651-2741-89FF-AD21C9C911ED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39" name="Gerade Verbindung 338">
                  <a:extLst>
                    <a:ext uri="{FF2B5EF4-FFF2-40B4-BE49-F238E27FC236}">
                      <a16:creationId xmlns:a16="http://schemas.microsoft.com/office/drawing/2014/main" id="{30F31039-DA7F-C54A-A3EB-31D0BD4DD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69DFF24C-C377-4048-AED3-E4A6982286C3}"/>
                </a:ext>
              </a:extLst>
            </p:cNvPr>
            <p:cNvGrpSpPr/>
            <p:nvPr/>
          </p:nvGrpSpPr>
          <p:grpSpPr>
            <a:xfrm>
              <a:off x="5547660" y="3448118"/>
              <a:ext cx="1582445" cy="1961984"/>
              <a:chOff x="5359929" y="3429000"/>
              <a:chExt cx="1582445" cy="1961984"/>
            </a:xfrm>
          </p:grpSpPr>
          <p:sp>
            <p:nvSpPr>
              <p:cNvPr id="226" name="Rechteck 225">
                <a:extLst>
                  <a:ext uri="{FF2B5EF4-FFF2-40B4-BE49-F238E27FC236}">
                    <a16:creationId xmlns:a16="http://schemas.microsoft.com/office/drawing/2014/main" id="{F16FF262-B622-8243-83E0-554FB6924FAA}"/>
                  </a:ext>
                </a:extLst>
              </p:cNvPr>
              <p:cNvSpPr/>
              <p:nvPr/>
            </p:nvSpPr>
            <p:spPr>
              <a:xfrm>
                <a:off x="5842471" y="3922377"/>
                <a:ext cx="1099903" cy="146860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785752BE-B116-614B-A8ED-F11CFCA3C2BC}"/>
                  </a:ext>
                </a:extLst>
              </p:cNvPr>
              <p:cNvSpPr/>
              <p:nvPr/>
            </p:nvSpPr>
            <p:spPr>
              <a:xfrm>
                <a:off x="5917421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70599060-5EFA-8346-B3CF-133D04F1C35C}"/>
                  </a:ext>
                </a:extLst>
              </p:cNvPr>
              <p:cNvSpPr/>
              <p:nvPr/>
            </p:nvSpPr>
            <p:spPr>
              <a:xfrm>
                <a:off x="5917421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DACAC5CA-CA69-6041-9D7C-5B85C5DBE450}"/>
                  </a:ext>
                </a:extLst>
              </p:cNvPr>
              <p:cNvSpPr/>
              <p:nvPr/>
            </p:nvSpPr>
            <p:spPr>
              <a:xfrm>
                <a:off x="5917421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0054A1A4-E659-4C44-BE99-FD4E48437C24}"/>
                  </a:ext>
                </a:extLst>
              </p:cNvPr>
              <p:cNvSpPr/>
              <p:nvPr/>
            </p:nvSpPr>
            <p:spPr>
              <a:xfrm>
                <a:off x="5917421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1" name="Rechteck 230">
                <a:extLst>
                  <a:ext uri="{FF2B5EF4-FFF2-40B4-BE49-F238E27FC236}">
                    <a16:creationId xmlns:a16="http://schemas.microsoft.com/office/drawing/2014/main" id="{B0FF50C2-83BA-3D44-BD95-9F9678F99267}"/>
                  </a:ext>
                </a:extLst>
              </p:cNvPr>
              <p:cNvSpPr/>
              <p:nvPr/>
            </p:nvSpPr>
            <p:spPr>
              <a:xfrm>
                <a:off x="5917421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2" name="Rechteck 231">
                <a:extLst>
                  <a:ext uri="{FF2B5EF4-FFF2-40B4-BE49-F238E27FC236}">
                    <a16:creationId xmlns:a16="http://schemas.microsoft.com/office/drawing/2014/main" id="{D2179F9E-E4C0-1D4E-8E27-7816233C87A9}"/>
                  </a:ext>
                </a:extLst>
              </p:cNvPr>
              <p:cNvSpPr/>
              <p:nvPr/>
            </p:nvSpPr>
            <p:spPr>
              <a:xfrm>
                <a:off x="5917421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3" name="Rechteck 232">
                <a:extLst>
                  <a:ext uri="{FF2B5EF4-FFF2-40B4-BE49-F238E27FC236}">
                    <a16:creationId xmlns:a16="http://schemas.microsoft.com/office/drawing/2014/main" id="{1C6E8571-61DA-7A40-9D93-83BF4183FF2B}"/>
                  </a:ext>
                </a:extLst>
              </p:cNvPr>
              <p:cNvSpPr/>
              <p:nvPr/>
            </p:nvSpPr>
            <p:spPr>
              <a:xfrm>
                <a:off x="5917421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5" name="Rechteck 234">
                <a:extLst>
                  <a:ext uri="{FF2B5EF4-FFF2-40B4-BE49-F238E27FC236}">
                    <a16:creationId xmlns:a16="http://schemas.microsoft.com/office/drawing/2014/main" id="{CBF7D66B-3C9D-EF49-9D97-54F440E5FCC0}"/>
                  </a:ext>
                </a:extLst>
              </p:cNvPr>
              <p:cNvSpPr/>
              <p:nvPr/>
            </p:nvSpPr>
            <p:spPr>
              <a:xfrm>
                <a:off x="6119789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6" name="Rechteck 235">
                <a:extLst>
                  <a:ext uri="{FF2B5EF4-FFF2-40B4-BE49-F238E27FC236}">
                    <a16:creationId xmlns:a16="http://schemas.microsoft.com/office/drawing/2014/main" id="{D7E79199-91AA-7F4C-9556-DA11DA2C976D}"/>
                  </a:ext>
                </a:extLst>
              </p:cNvPr>
              <p:cNvSpPr/>
              <p:nvPr/>
            </p:nvSpPr>
            <p:spPr>
              <a:xfrm>
                <a:off x="6119789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7" name="Rechteck 236">
                <a:extLst>
                  <a:ext uri="{FF2B5EF4-FFF2-40B4-BE49-F238E27FC236}">
                    <a16:creationId xmlns:a16="http://schemas.microsoft.com/office/drawing/2014/main" id="{D5F7765D-0B9E-4043-96E1-45CC805EF8C9}"/>
                  </a:ext>
                </a:extLst>
              </p:cNvPr>
              <p:cNvSpPr/>
              <p:nvPr/>
            </p:nvSpPr>
            <p:spPr>
              <a:xfrm>
                <a:off x="6119789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8" name="Rechteck 237">
                <a:extLst>
                  <a:ext uri="{FF2B5EF4-FFF2-40B4-BE49-F238E27FC236}">
                    <a16:creationId xmlns:a16="http://schemas.microsoft.com/office/drawing/2014/main" id="{C294CC77-3633-6649-8A1C-BFCE08F5611A}"/>
                  </a:ext>
                </a:extLst>
              </p:cNvPr>
              <p:cNvSpPr/>
              <p:nvPr/>
            </p:nvSpPr>
            <p:spPr>
              <a:xfrm>
                <a:off x="6119789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9" name="Rechteck 238">
                <a:extLst>
                  <a:ext uri="{FF2B5EF4-FFF2-40B4-BE49-F238E27FC236}">
                    <a16:creationId xmlns:a16="http://schemas.microsoft.com/office/drawing/2014/main" id="{848B214F-3D8C-E044-AF47-10BCE66B6386}"/>
                  </a:ext>
                </a:extLst>
              </p:cNvPr>
              <p:cNvSpPr/>
              <p:nvPr/>
            </p:nvSpPr>
            <p:spPr>
              <a:xfrm>
                <a:off x="6119789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0" name="Rechteck 239">
                <a:extLst>
                  <a:ext uri="{FF2B5EF4-FFF2-40B4-BE49-F238E27FC236}">
                    <a16:creationId xmlns:a16="http://schemas.microsoft.com/office/drawing/2014/main" id="{E56360F4-A049-B94E-A728-34D2FA63AB39}"/>
                  </a:ext>
                </a:extLst>
              </p:cNvPr>
              <p:cNvSpPr/>
              <p:nvPr/>
            </p:nvSpPr>
            <p:spPr>
              <a:xfrm>
                <a:off x="6119789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1" name="Rechteck 240">
                <a:extLst>
                  <a:ext uri="{FF2B5EF4-FFF2-40B4-BE49-F238E27FC236}">
                    <a16:creationId xmlns:a16="http://schemas.microsoft.com/office/drawing/2014/main" id="{C4997CD0-449E-064D-8FD7-585ECFD38764}"/>
                  </a:ext>
                </a:extLst>
              </p:cNvPr>
              <p:cNvSpPr/>
              <p:nvPr/>
            </p:nvSpPr>
            <p:spPr>
              <a:xfrm>
                <a:off x="6119789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3" name="Rechteck 242">
                <a:extLst>
                  <a:ext uri="{FF2B5EF4-FFF2-40B4-BE49-F238E27FC236}">
                    <a16:creationId xmlns:a16="http://schemas.microsoft.com/office/drawing/2014/main" id="{C5115015-CCA5-C243-B874-C8216521F456}"/>
                  </a:ext>
                </a:extLst>
              </p:cNvPr>
              <p:cNvSpPr/>
              <p:nvPr/>
            </p:nvSpPr>
            <p:spPr>
              <a:xfrm>
                <a:off x="6322156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4" name="Rechteck 243">
                <a:extLst>
                  <a:ext uri="{FF2B5EF4-FFF2-40B4-BE49-F238E27FC236}">
                    <a16:creationId xmlns:a16="http://schemas.microsoft.com/office/drawing/2014/main" id="{6C702602-5A13-0848-A2CC-3F37D3A5B6FD}"/>
                  </a:ext>
                </a:extLst>
              </p:cNvPr>
              <p:cNvSpPr/>
              <p:nvPr/>
            </p:nvSpPr>
            <p:spPr>
              <a:xfrm>
                <a:off x="6322156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5" name="Rechteck 244">
                <a:extLst>
                  <a:ext uri="{FF2B5EF4-FFF2-40B4-BE49-F238E27FC236}">
                    <a16:creationId xmlns:a16="http://schemas.microsoft.com/office/drawing/2014/main" id="{E0D73524-377B-8C48-A770-71D5B6F0CA64}"/>
                  </a:ext>
                </a:extLst>
              </p:cNvPr>
              <p:cNvSpPr/>
              <p:nvPr/>
            </p:nvSpPr>
            <p:spPr>
              <a:xfrm>
                <a:off x="6322156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6" name="Rechteck 245">
                <a:extLst>
                  <a:ext uri="{FF2B5EF4-FFF2-40B4-BE49-F238E27FC236}">
                    <a16:creationId xmlns:a16="http://schemas.microsoft.com/office/drawing/2014/main" id="{F9E3DB2A-4491-F147-AC73-14AF9FA274B2}"/>
                  </a:ext>
                </a:extLst>
              </p:cNvPr>
              <p:cNvSpPr/>
              <p:nvPr/>
            </p:nvSpPr>
            <p:spPr>
              <a:xfrm>
                <a:off x="6322156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7" name="Rechteck 246">
                <a:extLst>
                  <a:ext uri="{FF2B5EF4-FFF2-40B4-BE49-F238E27FC236}">
                    <a16:creationId xmlns:a16="http://schemas.microsoft.com/office/drawing/2014/main" id="{2D71C1E5-A733-3446-82E4-C61822CDE709}"/>
                  </a:ext>
                </a:extLst>
              </p:cNvPr>
              <p:cNvSpPr/>
              <p:nvPr/>
            </p:nvSpPr>
            <p:spPr>
              <a:xfrm>
                <a:off x="6322156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8" name="Rechteck 247">
                <a:extLst>
                  <a:ext uri="{FF2B5EF4-FFF2-40B4-BE49-F238E27FC236}">
                    <a16:creationId xmlns:a16="http://schemas.microsoft.com/office/drawing/2014/main" id="{0930FB8D-50B4-9040-BBB1-5BF7E19DDB7B}"/>
                  </a:ext>
                </a:extLst>
              </p:cNvPr>
              <p:cNvSpPr/>
              <p:nvPr/>
            </p:nvSpPr>
            <p:spPr>
              <a:xfrm>
                <a:off x="6322156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9" name="Rechteck 248">
                <a:extLst>
                  <a:ext uri="{FF2B5EF4-FFF2-40B4-BE49-F238E27FC236}">
                    <a16:creationId xmlns:a16="http://schemas.microsoft.com/office/drawing/2014/main" id="{00975A9E-9DB9-B24C-AA82-8AD87C6CC359}"/>
                  </a:ext>
                </a:extLst>
              </p:cNvPr>
              <p:cNvSpPr/>
              <p:nvPr/>
            </p:nvSpPr>
            <p:spPr>
              <a:xfrm>
                <a:off x="6322156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1" name="Rechteck 250">
                <a:extLst>
                  <a:ext uri="{FF2B5EF4-FFF2-40B4-BE49-F238E27FC236}">
                    <a16:creationId xmlns:a16="http://schemas.microsoft.com/office/drawing/2014/main" id="{48FCD0AF-8EE2-CD4A-AC8A-892673A68DC5}"/>
                  </a:ext>
                </a:extLst>
              </p:cNvPr>
              <p:cNvSpPr/>
              <p:nvPr/>
            </p:nvSpPr>
            <p:spPr>
              <a:xfrm>
                <a:off x="6524523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2" name="Rechteck 251">
                <a:extLst>
                  <a:ext uri="{FF2B5EF4-FFF2-40B4-BE49-F238E27FC236}">
                    <a16:creationId xmlns:a16="http://schemas.microsoft.com/office/drawing/2014/main" id="{036E3CE9-E25E-0D4D-997C-2C29FE8D4695}"/>
                  </a:ext>
                </a:extLst>
              </p:cNvPr>
              <p:cNvSpPr/>
              <p:nvPr/>
            </p:nvSpPr>
            <p:spPr>
              <a:xfrm>
                <a:off x="6524523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3" name="Rechteck 252">
                <a:extLst>
                  <a:ext uri="{FF2B5EF4-FFF2-40B4-BE49-F238E27FC236}">
                    <a16:creationId xmlns:a16="http://schemas.microsoft.com/office/drawing/2014/main" id="{0B64C3BC-B950-7E4B-8911-0ED4F97E14C5}"/>
                  </a:ext>
                </a:extLst>
              </p:cNvPr>
              <p:cNvSpPr/>
              <p:nvPr/>
            </p:nvSpPr>
            <p:spPr>
              <a:xfrm>
                <a:off x="6524523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4" name="Rechteck 253">
                <a:extLst>
                  <a:ext uri="{FF2B5EF4-FFF2-40B4-BE49-F238E27FC236}">
                    <a16:creationId xmlns:a16="http://schemas.microsoft.com/office/drawing/2014/main" id="{5072E035-7891-FC4A-84B6-1D26FBBABA64}"/>
                  </a:ext>
                </a:extLst>
              </p:cNvPr>
              <p:cNvSpPr/>
              <p:nvPr/>
            </p:nvSpPr>
            <p:spPr>
              <a:xfrm>
                <a:off x="6524523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5" name="Rechteck 254">
                <a:extLst>
                  <a:ext uri="{FF2B5EF4-FFF2-40B4-BE49-F238E27FC236}">
                    <a16:creationId xmlns:a16="http://schemas.microsoft.com/office/drawing/2014/main" id="{DA93759C-A7D4-0742-96EA-4E673857C777}"/>
                  </a:ext>
                </a:extLst>
              </p:cNvPr>
              <p:cNvSpPr/>
              <p:nvPr/>
            </p:nvSpPr>
            <p:spPr>
              <a:xfrm>
                <a:off x="6524523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6" name="Rechteck 255">
                <a:extLst>
                  <a:ext uri="{FF2B5EF4-FFF2-40B4-BE49-F238E27FC236}">
                    <a16:creationId xmlns:a16="http://schemas.microsoft.com/office/drawing/2014/main" id="{CE6C91D7-CC2F-6741-98D6-DCD72BFC7CDF}"/>
                  </a:ext>
                </a:extLst>
              </p:cNvPr>
              <p:cNvSpPr/>
              <p:nvPr/>
            </p:nvSpPr>
            <p:spPr>
              <a:xfrm>
                <a:off x="6524523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7" name="Rechteck 256">
                <a:extLst>
                  <a:ext uri="{FF2B5EF4-FFF2-40B4-BE49-F238E27FC236}">
                    <a16:creationId xmlns:a16="http://schemas.microsoft.com/office/drawing/2014/main" id="{A73CB8DC-A1C1-4345-ADBE-B97A7A06E258}"/>
                  </a:ext>
                </a:extLst>
              </p:cNvPr>
              <p:cNvSpPr/>
              <p:nvPr/>
            </p:nvSpPr>
            <p:spPr>
              <a:xfrm>
                <a:off x="6524523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9" name="Rechteck 258">
                <a:extLst>
                  <a:ext uri="{FF2B5EF4-FFF2-40B4-BE49-F238E27FC236}">
                    <a16:creationId xmlns:a16="http://schemas.microsoft.com/office/drawing/2014/main" id="{73921496-E835-1A4B-9F0D-A0C83BFE535D}"/>
                  </a:ext>
                </a:extLst>
              </p:cNvPr>
              <p:cNvSpPr/>
              <p:nvPr/>
            </p:nvSpPr>
            <p:spPr>
              <a:xfrm>
                <a:off x="6719395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0" name="Rechteck 259">
                <a:extLst>
                  <a:ext uri="{FF2B5EF4-FFF2-40B4-BE49-F238E27FC236}">
                    <a16:creationId xmlns:a16="http://schemas.microsoft.com/office/drawing/2014/main" id="{76C761C4-267B-AC45-B351-62204EC4AF25}"/>
                  </a:ext>
                </a:extLst>
              </p:cNvPr>
              <p:cNvSpPr/>
              <p:nvPr/>
            </p:nvSpPr>
            <p:spPr>
              <a:xfrm>
                <a:off x="6719395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1" name="Rechteck 260">
                <a:extLst>
                  <a:ext uri="{FF2B5EF4-FFF2-40B4-BE49-F238E27FC236}">
                    <a16:creationId xmlns:a16="http://schemas.microsoft.com/office/drawing/2014/main" id="{ED55C543-69BB-F646-B3FF-F03FFF641A0B}"/>
                  </a:ext>
                </a:extLst>
              </p:cNvPr>
              <p:cNvSpPr/>
              <p:nvPr/>
            </p:nvSpPr>
            <p:spPr>
              <a:xfrm>
                <a:off x="6719395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2" name="Rechteck 261">
                <a:extLst>
                  <a:ext uri="{FF2B5EF4-FFF2-40B4-BE49-F238E27FC236}">
                    <a16:creationId xmlns:a16="http://schemas.microsoft.com/office/drawing/2014/main" id="{681E5922-0DDF-B945-9297-2A69AAFC5897}"/>
                  </a:ext>
                </a:extLst>
              </p:cNvPr>
              <p:cNvSpPr/>
              <p:nvPr/>
            </p:nvSpPr>
            <p:spPr>
              <a:xfrm>
                <a:off x="6719395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3" name="Rechteck 262">
                <a:extLst>
                  <a:ext uri="{FF2B5EF4-FFF2-40B4-BE49-F238E27FC236}">
                    <a16:creationId xmlns:a16="http://schemas.microsoft.com/office/drawing/2014/main" id="{BEDF5CEE-52A0-4949-B4A6-A4D1F7914B4B}"/>
                  </a:ext>
                </a:extLst>
              </p:cNvPr>
              <p:cNvSpPr/>
              <p:nvPr/>
            </p:nvSpPr>
            <p:spPr>
              <a:xfrm>
                <a:off x="6719395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4" name="Rechteck 263">
                <a:extLst>
                  <a:ext uri="{FF2B5EF4-FFF2-40B4-BE49-F238E27FC236}">
                    <a16:creationId xmlns:a16="http://schemas.microsoft.com/office/drawing/2014/main" id="{07EFA6D9-4F57-9D4B-9D58-520456F81F02}"/>
                  </a:ext>
                </a:extLst>
              </p:cNvPr>
              <p:cNvSpPr/>
              <p:nvPr/>
            </p:nvSpPr>
            <p:spPr>
              <a:xfrm>
                <a:off x="6719395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5" name="Rechteck 264">
                <a:extLst>
                  <a:ext uri="{FF2B5EF4-FFF2-40B4-BE49-F238E27FC236}">
                    <a16:creationId xmlns:a16="http://schemas.microsoft.com/office/drawing/2014/main" id="{A18D9A32-AA07-F94D-A657-2C7FE4D23DED}"/>
                  </a:ext>
                </a:extLst>
              </p:cNvPr>
              <p:cNvSpPr/>
              <p:nvPr/>
            </p:nvSpPr>
            <p:spPr>
              <a:xfrm>
                <a:off x="6719395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67" name="Gerade Verbindung 266">
                <a:extLst>
                  <a:ext uri="{FF2B5EF4-FFF2-40B4-BE49-F238E27FC236}">
                    <a16:creationId xmlns:a16="http://schemas.microsoft.com/office/drawing/2014/main" id="{8F616ED4-3B9B-1F45-BDC9-6F4A9A2DD4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942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Gerade Verbindung 267">
                <a:extLst>
                  <a:ext uri="{FF2B5EF4-FFF2-40B4-BE49-F238E27FC236}">
                    <a16:creationId xmlns:a16="http://schemas.microsoft.com/office/drawing/2014/main" id="{047CA8A9-EB82-AA42-889B-CCF0CE4E6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754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Gerade Verbindung 268">
                <a:extLst>
                  <a:ext uri="{FF2B5EF4-FFF2-40B4-BE49-F238E27FC236}">
                    <a16:creationId xmlns:a16="http://schemas.microsoft.com/office/drawing/2014/main" id="{5962BE51-048E-D247-AD80-FE7E20704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8566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Gerade Verbindung 269">
                <a:extLst>
                  <a:ext uri="{FF2B5EF4-FFF2-40B4-BE49-F238E27FC236}">
                    <a16:creationId xmlns:a16="http://schemas.microsoft.com/office/drawing/2014/main" id="{14795BE7-0F96-A046-A6A0-C037E3540B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378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Gerade Verbindung 270">
                <a:extLst>
                  <a:ext uri="{FF2B5EF4-FFF2-40B4-BE49-F238E27FC236}">
                    <a16:creationId xmlns:a16="http://schemas.microsoft.com/office/drawing/2014/main" id="{AAB368E4-C5F7-F749-AF5F-4961D62E8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1900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Gerade Verbindung 271">
                <a:extLst>
                  <a:ext uri="{FF2B5EF4-FFF2-40B4-BE49-F238E27FC236}">
                    <a16:creationId xmlns:a16="http://schemas.microsoft.com/office/drawing/2014/main" id="{DCD38576-3742-9444-BD24-A2557ECC574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02581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Gerade Verbindung 272">
                <a:extLst>
                  <a:ext uri="{FF2B5EF4-FFF2-40B4-BE49-F238E27FC236}">
                    <a16:creationId xmlns:a16="http://schemas.microsoft.com/office/drawing/2014/main" id="{2753FFDC-ACCD-7D4F-A6A8-E22A112DA9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21185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Gerade Verbindung 273">
                <a:extLst>
                  <a:ext uri="{FF2B5EF4-FFF2-40B4-BE49-F238E27FC236}">
                    <a16:creationId xmlns:a16="http://schemas.microsoft.com/office/drawing/2014/main" id="{333B5DF5-908E-754A-8F1F-344D47923F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39790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Gerade Verbindung 274">
                <a:extLst>
                  <a:ext uri="{FF2B5EF4-FFF2-40B4-BE49-F238E27FC236}">
                    <a16:creationId xmlns:a16="http://schemas.microsoft.com/office/drawing/2014/main" id="{162B1318-48B4-FD49-9141-A584A206D6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58395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Gerade Verbindung 275">
                <a:extLst>
                  <a:ext uri="{FF2B5EF4-FFF2-40B4-BE49-F238E27FC236}">
                    <a16:creationId xmlns:a16="http://schemas.microsoft.com/office/drawing/2014/main" id="{84CC3BB7-754F-144D-A5AD-A752D5AF45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77000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Gerade Verbindung 276">
                <a:extLst>
                  <a:ext uri="{FF2B5EF4-FFF2-40B4-BE49-F238E27FC236}">
                    <a16:creationId xmlns:a16="http://schemas.microsoft.com/office/drawing/2014/main" id="{38DF41AA-AA55-F14B-9A25-015F608354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495605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Gerade Verbindung 277">
                <a:extLst>
                  <a:ext uri="{FF2B5EF4-FFF2-40B4-BE49-F238E27FC236}">
                    <a16:creationId xmlns:a16="http://schemas.microsoft.com/office/drawing/2014/main" id="{4D8B448C-8EAC-AA43-8236-C2AC661E67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757951" y="514209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Gerade Verbindung 381">
                <a:extLst>
                  <a:ext uri="{FF2B5EF4-FFF2-40B4-BE49-F238E27FC236}">
                    <a16:creationId xmlns:a16="http://schemas.microsoft.com/office/drawing/2014/main" id="{F59CF0CA-E6D9-1945-AF0E-52E643A0EDCD}"/>
                  </a:ext>
                </a:extLst>
              </p:cNvPr>
              <p:cNvCxnSpPr/>
              <p:nvPr/>
            </p:nvCxnSpPr>
            <p:spPr>
              <a:xfrm>
                <a:off x="5925894" y="4913748"/>
                <a:ext cx="122562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Gerade Verbindung 387">
                <a:extLst>
                  <a:ext uri="{FF2B5EF4-FFF2-40B4-BE49-F238E27FC236}">
                    <a16:creationId xmlns:a16="http://schemas.microsoft.com/office/drawing/2014/main" id="{C2C6E260-0DC7-3C4E-8C6C-612E5311FE6F}"/>
                  </a:ext>
                </a:extLst>
              </p:cNvPr>
              <p:cNvCxnSpPr/>
              <p:nvPr/>
            </p:nvCxnSpPr>
            <p:spPr>
              <a:xfrm>
                <a:off x="6329016" y="4913748"/>
                <a:ext cx="122562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7" name="Gruppieren 556">
                <a:extLst>
                  <a:ext uri="{FF2B5EF4-FFF2-40B4-BE49-F238E27FC236}">
                    <a16:creationId xmlns:a16="http://schemas.microsoft.com/office/drawing/2014/main" id="{F59F9B5A-AD76-0F4B-9EE9-37DC67ECD28A}"/>
                  </a:ext>
                </a:extLst>
              </p:cNvPr>
              <p:cNvGrpSpPr/>
              <p:nvPr/>
            </p:nvGrpSpPr>
            <p:grpSpPr>
              <a:xfrm>
                <a:off x="5359929" y="4357778"/>
                <a:ext cx="253331" cy="253331"/>
                <a:chOff x="2878666" y="1418604"/>
                <a:chExt cx="568967" cy="568967"/>
              </a:xfrm>
            </p:grpSpPr>
            <p:sp>
              <p:nvSpPr>
                <p:cNvPr id="558" name="Oval 557">
                  <a:extLst>
                    <a:ext uri="{FF2B5EF4-FFF2-40B4-BE49-F238E27FC236}">
                      <a16:creationId xmlns:a16="http://schemas.microsoft.com/office/drawing/2014/main" id="{768FBA7B-8063-8C44-9629-DF03B9C7C592}"/>
                    </a:ext>
                  </a:extLst>
                </p:cNvPr>
                <p:cNvSpPr/>
                <p:nvPr/>
              </p:nvSpPr>
              <p:spPr>
                <a:xfrm>
                  <a:off x="2878666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59" name="Gerade Verbindung 558">
                  <a:extLst>
                    <a:ext uri="{FF2B5EF4-FFF2-40B4-BE49-F238E27FC236}">
                      <a16:creationId xmlns:a16="http://schemas.microsoft.com/office/drawing/2014/main" id="{90A2BDF6-13DD-7846-9511-508BD27049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9906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Gerade Verbindung 559">
                  <a:extLst>
                    <a:ext uri="{FF2B5EF4-FFF2-40B4-BE49-F238E27FC236}">
                      <a16:creationId xmlns:a16="http://schemas.microsoft.com/office/drawing/2014/main" id="{F4F29329-9006-394B-8CE6-06CC0A25A4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007708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5" name="Gruppieren 574">
                <a:extLst>
                  <a:ext uri="{FF2B5EF4-FFF2-40B4-BE49-F238E27FC236}">
                    <a16:creationId xmlns:a16="http://schemas.microsoft.com/office/drawing/2014/main" id="{5A468282-0EE9-7D47-842B-22C9AB063419}"/>
                  </a:ext>
                </a:extLst>
              </p:cNvPr>
              <p:cNvGrpSpPr/>
              <p:nvPr/>
            </p:nvGrpSpPr>
            <p:grpSpPr>
              <a:xfrm>
                <a:off x="5873904" y="3429000"/>
                <a:ext cx="256719" cy="256719"/>
                <a:chOff x="1783644" y="1418604"/>
                <a:chExt cx="568967" cy="568967"/>
              </a:xfrm>
            </p:grpSpPr>
            <p:sp>
              <p:nvSpPr>
                <p:cNvPr id="576" name="Oval 575">
                  <a:extLst>
                    <a:ext uri="{FF2B5EF4-FFF2-40B4-BE49-F238E27FC236}">
                      <a16:creationId xmlns:a16="http://schemas.microsoft.com/office/drawing/2014/main" id="{343F7C4C-B43E-FA41-B118-BA3B3B2CB2DF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77" name="Gerade Verbindung 576">
                  <a:extLst>
                    <a:ext uri="{FF2B5EF4-FFF2-40B4-BE49-F238E27FC236}">
                      <a16:creationId xmlns:a16="http://schemas.microsoft.com/office/drawing/2014/main" id="{38C06004-CB50-6A43-ACC2-347FEF4CD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0" name="Gruppieren 339">
                <a:extLst>
                  <a:ext uri="{FF2B5EF4-FFF2-40B4-BE49-F238E27FC236}">
                    <a16:creationId xmlns:a16="http://schemas.microsoft.com/office/drawing/2014/main" id="{641B0533-DAF8-AD4A-AD12-E65D260EAFB5}"/>
                  </a:ext>
                </a:extLst>
              </p:cNvPr>
              <p:cNvGrpSpPr/>
              <p:nvPr/>
            </p:nvGrpSpPr>
            <p:grpSpPr>
              <a:xfrm>
                <a:off x="6269015" y="3429000"/>
                <a:ext cx="256719" cy="256719"/>
                <a:chOff x="1783644" y="1418604"/>
                <a:chExt cx="568967" cy="568967"/>
              </a:xfrm>
            </p:grpSpPr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F7B5F514-D351-294C-9E36-9F6841D5414F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42" name="Gerade Verbindung 341">
                  <a:extLst>
                    <a:ext uri="{FF2B5EF4-FFF2-40B4-BE49-F238E27FC236}">
                      <a16:creationId xmlns:a16="http://schemas.microsoft.com/office/drawing/2014/main" id="{1E0A730A-1845-0E43-9C2C-9C01FD6396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C6F3A829-E786-0743-BEC3-85A5ACE2A3E3}"/>
                </a:ext>
              </a:extLst>
            </p:cNvPr>
            <p:cNvGrpSpPr/>
            <p:nvPr/>
          </p:nvGrpSpPr>
          <p:grpSpPr>
            <a:xfrm>
              <a:off x="7472373" y="3429000"/>
              <a:ext cx="1540118" cy="1961984"/>
              <a:chOff x="7211307" y="3429000"/>
              <a:chExt cx="1540118" cy="1961984"/>
            </a:xfrm>
          </p:grpSpPr>
          <p:sp>
            <p:nvSpPr>
              <p:cNvPr id="389" name="Rechteck 388">
                <a:extLst>
                  <a:ext uri="{FF2B5EF4-FFF2-40B4-BE49-F238E27FC236}">
                    <a16:creationId xmlns:a16="http://schemas.microsoft.com/office/drawing/2014/main" id="{E0897DF8-308A-924F-B134-29971B7D3E9A}"/>
                  </a:ext>
                </a:extLst>
              </p:cNvPr>
              <p:cNvSpPr/>
              <p:nvPr/>
            </p:nvSpPr>
            <p:spPr>
              <a:xfrm>
                <a:off x="7651522" y="3922377"/>
                <a:ext cx="1099903" cy="146860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0" name="Rechteck 389">
                <a:extLst>
                  <a:ext uri="{FF2B5EF4-FFF2-40B4-BE49-F238E27FC236}">
                    <a16:creationId xmlns:a16="http://schemas.microsoft.com/office/drawing/2014/main" id="{4C960C3B-060A-7F4E-9D4E-9ED0405A0DB2}"/>
                  </a:ext>
                </a:extLst>
              </p:cNvPr>
              <p:cNvSpPr/>
              <p:nvPr/>
            </p:nvSpPr>
            <p:spPr>
              <a:xfrm>
                <a:off x="7726472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1" name="Rechteck 390">
                <a:extLst>
                  <a:ext uri="{FF2B5EF4-FFF2-40B4-BE49-F238E27FC236}">
                    <a16:creationId xmlns:a16="http://schemas.microsoft.com/office/drawing/2014/main" id="{6C5C5136-54E8-1147-AF48-93B34EF26BD1}"/>
                  </a:ext>
                </a:extLst>
              </p:cNvPr>
              <p:cNvSpPr/>
              <p:nvPr/>
            </p:nvSpPr>
            <p:spPr>
              <a:xfrm>
                <a:off x="7726472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2" name="Rechteck 391">
                <a:extLst>
                  <a:ext uri="{FF2B5EF4-FFF2-40B4-BE49-F238E27FC236}">
                    <a16:creationId xmlns:a16="http://schemas.microsoft.com/office/drawing/2014/main" id="{45E0B6CC-151D-624B-9E8E-0DBB208FCF01}"/>
                  </a:ext>
                </a:extLst>
              </p:cNvPr>
              <p:cNvSpPr/>
              <p:nvPr/>
            </p:nvSpPr>
            <p:spPr>
              <a:xfrm>
                <a:off x="7726472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3" name="Rechteck 392">
                <a:extLst>
                  <a:ext uri="{FF2B5EF4-FFF2-40B4-BE49-F238E27FC236}">
                    <a16:creationId xmlns:a16="http://schemas.microsoft.com/office/drawing/2014/main" id="{14F56858-6646-8945-B01B-DB5479DB5013}"/>
                  </a:ext>
                </a:extLst>
              </p:cNvPr>
              <p:cNvSpPr/>
              <p:nvPr/>
            </p:nvSpPr>
            <p:spPr>
              <a:xfrm>
                <a:off x="7726472" y="4590756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4" name="Rechteck 393">
                <a:extLst>
                  <a:ext uri="{FF2B5EF4-FFF2-40B4-BE49-F238E27FC236}">
                    <a16:creationId xmlns:a16="http://schemas.microsoft.com/office/drawing/2014/main" id="{2EB375F6-D2D9-DB48-A02D-4A12328BA1D8}"/>
                  </a:ext>
                </a:extLst>
              </p:cNvPr>
              <p:cNvSpPr/>
              <p:nvPr/>
            </p:nvSpPr>
            <p:spPr>
              <a:xfrm>
                <a:off x="7726472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5" name="Rechteck 394">
                <a:extLst>
                  <a:ext uri="{FF2B5EF4-FFF2-40B4-BE49-F238E27FC236}">
                    <a16:creationId xmlns:a16="http://schemas.microsoft.com/office/drawing/2014/main" id="{31CE8279-2F6F-C04D-90A6-8BC292442B0B}"/>
                  </a:ext>
                </a:extLst>
              </p:cNvPr>
              <p:cNvSpPr/>
              <p:nvPr/>
            </p:nvSpPr>
            <p:spPr>
              <a:xfrm>
                <a:off x="7726472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6" name="Rechteck 395">
                <a:extLst>
                  <a:ext uri="{FF2B5EF4-FFF2-40B4-BE49-F238E27FC236}">
                    <a16:creationId xmlns:a16="http://schemas.microsoft.com/office/drawing/2014/main" id="{D81FEEDD-3AEE-594C-BBC6-BD2D273C63BD}"/>
                  </a:ext>
                </a:extLst>
              </p:cNvPr>
              <p:cNvSpPr/>
              <p:nvPr/>
            </p:nvSpPr>
            <p:spPr>
              <a:xfrm>
                <a:off x="7726472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8" name="Rechteck 397">
                <a:extLst>
                  <a:ext uri="{FF2B5EF4-FFF2-40B4-BE49-F238E27FC236}">
                    <a16:creationId xmlns:a16="http://schemas.microsoft.com/office/drawing/2014/main" id="{1850917B-027F-7A4E-B5B1-773EFE7BC5CC}"/>
                  </a:ext>
                </a:extLst>
              </p:cNvPr>
              <p:cNvSpPr/>
              <p:nvPr/>
            </p:nvSpPr>
            <p:spPr>
              <a:xfrm>
                <a:off x="7928840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9" name="Rechteck 398">
                <a:extLst>
                  <a:ext uri="{FF2B5EF4-FFF2-40B4-BE49-F238E27FC236}">
                    <a16:creationId xmlns:a16="http://schemas.microsoft.com/office/drawing/2014/main" id="{88C55CF6-4B61-5747-8B06-988703F06733}"/>
                  </a:ext>
                </a:extLst>
              </p:cNvPr>
              <p:cNvSpPr/>
              <p:nvPr/>
            </p:nvSpPr>
            <p:spPr>
              <a:xfrm>
                <a:off x="7928840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0" name="Rechteck 399">
                <a:extLst>
                  <a:ext uri="{FF2B5EF4-FFF2-40B4-BE49-F238E27FC236}">
                    <a16:creationId xmlns:a16="http://schemas.microsoft.com/office/drawing/2014/main" id="{35C08FC5-E76D-2440-BD2C-104B7CC0B3E1}"/>
                  </a:ext>
                </a:extLst>
              </p:cNvPr>
              <p:cNvSpPr/>
              <p:nvPr/>
            </p:nvSpPr>
            <p:spPr>
              <a:xfrm>
                <a:off x="7928840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1" name="Rechteck 400">
                <a:extLst>
                  <a:ext uri="{FF2B5EF4-FFF2-40B4-BE49-F238E27FC236}">
                    <a16:creationId xmlns:a16="http://schemas.microsoft.com/office/drawing/2014/main" id="{B6EEED04-EE52-2C47-8AFE-6458355C5503}"/>
                  </a:ext>
                </a:extLst>
              </p:cNvPr>
              <p:cNvSpPr/>
              <p:nvPr/>
            </p:nvSpPr>
            <p:spPr>
              <a:xfrm>
                <a:off x="7928840" y="4590756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2" name="Rechteck 401">
                <a:extLst>
                  <a:ext uri="{FF2B5EF4-FFF2-40B4-BE49-F238E27FC236}">
                    <a16:creationId xmlns:a16="http://schemas.microsoft.com/office/drawing/2014/main" id="{E347E341-14CA-7F46-871D-4FECAA18F309}"/>
                  </a:ext>
                </a:extLst>
              </p:cNvPr>
              <p:cNvSpPr/>
              <p:nvPr/>
            </p:nvSpPr>
            <p:spPr>
              <a:xfrm>
                <a:off x="7928840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3" name="Rechteck 402">
                <a:extLst>
                  <a:ext uri="{FF2B5EF4-FFF2-40B4-BE49-F238E27FC236}">
                    <a16:creationId xmlns:a16="http://schemas.microsoft.com/office/drawing/2014/main" id="{4495C094-B0C8-CC46-929B-9FC764A01A35}"/>
                  </a:ext>
                </a:extLst>
              </p:cNvPr>
              <p:cNvSpPr/>
              <p:nvPr/>
            </p:nvSpPr>
            <p:spPr>
              <a:xfrm>
                <a:off x="7928840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4" name="Rechteck 403">
                <a:extLst>
                  <a:ext uri="{FF2B5EF4-FFF2-40B4-BE49-F238E27FC236}">
                    <a16:creationId xmlns:a16="http://schemas.microsoft.com/office/drawing/2014/main" id="{630275C3-6EFD-3B4F-8C14-19F4D7EEA2F0}"/>
                  </a:ext>
                </a:extLst>
              </p:cNvPr>
              <p:cNvSpPr/>
              <p:nvPr/>
            </p:nvSpPr>
            <p:spPr>
              <a:xfrm>
                <a:off x="7928840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6" name="Rechteck 405">
                <a:extLst>
                  <a:ext uri="{FF2B5EF4-FFF2-40B4-BE49-F238E27FC236}">
                    <a16:creationId xmlns:a16="http://schemas.microsoft.com/office/drawing/2014/main" id="{1AFEAFE8-8DCC-1D45-AEC3-D280E30AC01A}"/>
                  </a:ext>
                </a:extLst>
              </p:cNvPr>
              <p:cNvSpPr/>
              <p:nvPr/>
            </p:nvSpPr>
            <p:spPr>
              <a:xfrm>
                <a:off x="8131207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7" name="Rechteck 406">
                <a:extLst>
                  <a:ext uri="{FF2B5EF4-FFF2-40B4-BE49-F238E27FC236}">
                    <a16:creationId xmlns:a16="http://schemas.microsoft.com/office/drawing/2014/main" id="{68A25646-9FA5-604D-BDAE-EC232317B21B}"/>
                  </a:ext>
                </a:extLst>
              </p:cNvPr>
              <p:cNvSpPr/>
              <p:nvPr/>
            </p:nvSpPr>
            <p:spPr>
              <a:xfrm>
                <a:off x="8131207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8" name="Rechteck 407">
                <a:extLst>
                  <a:ext uri="{FF2B5EF4-FFF2-40B4-BE49-F238E27FC236}">
                    <a16:creationId xmlns:a16="http://schemas.microsoft.com/office/drawing/2014/main" id="{EFAE9A77-0D58-5A48-A223-BC7A39D61404}"/>
                  </a:ext>
                </a:extLst>
              </p:cNvPr>
              <p:cNvSpPr/>
              <p:nvPr/>
            </p:nvSpPr>
            <p:spPr>
              <a:xfrm>
                <a:off x="8131207" y="4403379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9" name="Rechteck 408">
                <a:extLst>
                  <a:ext uri="{FF2B5EF4-FFF2-40B4-BE49-F238E27FC236}">
                    <a16:creationId xmlns:a16="http://schemas.microsoft.com/office/drawing/2014/main" id="{153700D0-F019-2148-822F-47C74E7AE8DD}"/>
                  </a:ext>
                </a:extLst>
              </p:cNvPr>
              <p:cNvSpPr/>
              <p:nvPr/>
            </p:nvSpPr>
            <p:spPr>
              <a:xfrm>
                <a:off x="8131207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0" name="Rechteck 409">
                <a:extLst>
                  <a:ext uri="{FF2B5EF4-FFF2-40B4-BE49-F238E27FC236}">
                    <a16:creationId xmlns:a16="http://schemas.microsoft.com/office/drawing/2014/main" id="{A49AC199-1D90-A04E-A286-62FA43D27C17}"/>
                  </a:ext>
                </a:extLst>
              </p:cNvPr>
              <p:cNvSpPr/>
              <p:nvPr/>
            </p:nvSpPr>
            <p:spPr>
              <a:xfrm>
                <a:off x="8131207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1" name="Rechteck 410">
                <a:extLst>
                  <a:ext uri="{FF2B5EF4-FFF2-40B4-BE49-F238E27FC236}">
                    <a16:creationId xmlns:a16="http://schemas.microsoft.com/office/drawing/2014/main" id="{4E035546-CE95-204D-B44E-5CD93CE7D0A3}"/>
                  </a:ext>
                </a:extLst>
              </p:cNvPr>
              <p:cNvSpPr/>
              <p:nvPr/>
            </p:nvSpPr>
            <p:spPr>
              <a:xfrm>
                <a:off x="8131207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" name="Rechteck 411">
                <a:extLst>
                  <a:ext uri="{FF2B5EF4-FFF2-40B4-BE49-F238E27FC236}">
                    <a16:creationId xmlns:a16="http://schemas.microsoft.com/office/drawing/2014/main" id="{2D313C42-EF8D-3648-B331-6536D1582C04}"/>
                  </a:ext>
                </a:extLst>
              </p:cNvPr>
              <p:cNvSpPr/>
              <p:nvPr/>
            </p:nvSpPr>
            <p:spPr>
              <a:xfrm>
                <a:off x="8131207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4" name="Rechteck 413">
                <a:extLst>
                  <a:ext uri="{FF2B5EF4-FFF2-40B4-BE49-F238E27FC236}">
                    <a16:creationId xmlns:a16="http://schemas.microsoft.com/office/drawing/2014/main" id="{0B9E803D-520D-7D4C-9EC8-2584855EB399}"/>
                  </a:ext>
                </a:extLst>
              </p:cNvPr>
              <p:cNvSpPr/>
              <p:nvPr/>
            </p:nvSpPr>
            <p:spPr>
              <a:xfrm>
                <a:off x="8333574" y="4028625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5" name="Rechteck 414">
                <a:extLst>
                  <a:ext uri="{FF2B5EF4-FFF2-40B4-BE49-F238E27FC236}">
                    <a16:creationId xmlns:a16="http://schemas.microsoft.com/office/drawing/2014/main" id="{8CD34EEC-8121-9344-9C58-04800EC8F7C9}"/>
                  </a:ext>
                </a:extLst>
              </p:cNvPr>
              <p:cNvSpPr/>
              <p:nvPr/>
            </p:nvSpPr>
            <p:spPr>
              <a:xfrm>
                <a:off x="8333574" y="4216002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6" name="Rechteck 415">
                <a:extLst>
                  <a:ext uri="{FF2B5EF4-FFF2-40B4-BE49-F238E27FC236}">
                    <a16:creationId xmlns:a16="http://schemas.microsoft.com/office/drawing/2014/main" id="{630C867F-8ED7-8747-8914-27DB114B81AE}"/>
                  </a:ext>
                </a:extLst>
              </p:cNvPr>
              <p:cNvSpPr/>
              <p:nvPr/>
            </p:nvSpPr>
            <p:spPr>
              <a:xfrm>
                <a:off x="8333574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7" name="Rechteck 416">
                <a:extLst>
                  <a:ext uri="{FF2B5EF4-FFF2-40B4-BE49-F238E27FC236}">
                    <a16:creationId xmlns:a16="http://schemas.microsoft.com/office/drawing/2014/main" id="{1784D265-8DE3-3849-A122-FB625CAC61C8}"/>
                  </a:ext>
                </a:extLst>
              </p:cNvPr>
              <p:cNvSpPr/>
              <p:nvPr/>
            </p:nvSpPr>
            <p:spPr>
              <a:xfrm>
                <a:off x="8333574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8" name="Rechteck 417">
                <a:extLst>
                  <a:ext uri="{FF2B5EF4-FFF2-40B4-BE49-F238E27FC236}">
                    <a16:creationId xmlns:a16="http://schemas.microsoft.com/office/drawing/2014/main" id="{DF81D51E-F232-A440-9D23-6CFA4C5A9E8C}"/>
                  </a:ext>
                </a:extLst>
              </p:cNvPr>
              <p:cNvSpPr/>
              <p:nvPr/>
            </p:nvSpPr>
            <p:spPr>
              <a:xfrm>
                <a:off x="8333574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9" name="Rechteck 418">
                <a:extLst>
                  <a:ext uri="{FF2B5EF4-FFF2-40B4-BE49-F238E27FC236}">
                    <a16:creationId xmlns:a16="http://schemas.microsoft.com/office/drawing/2014/main" id="{C6FF4506-0D43-CF4D-82D9-6EEAEE210352}"/>
                  </a:ext>
                </a:extLst>
              </p:cNvPr>
              <p:cNvSpPr/>
              <p:nvPr/>
            </p:nvSpPr>
            <p:spPr>
              <a:xfrm>
                <a:off x="8333574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0" name="Rechteck 419">
                <a:extLst>
                  <a:ext uri="{FF2B5EF4-FFF2-40B4-BE49-F238E27FC236}">
                    <a16:creationId xmlns:a16="http://schemas.microsoft.com/office/drawing/2014/main" id="{13E57A1C-9D04-1245-ACB2-19812A40C532}"/>
                  </a:ext>
                </a:extLst>
              </p:cNvPr>
              <p:cNvSpPr/>
              <p:nvPr/>
            </p:nvSpPr>
            <p:spPr>
              <a:xfrm>
                <a:off x="8333574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2" name="Rechteck 421">
                <a:extLst>
                  <a:ext uri="{FF2B5EF4-FFF2-40B4-BE49-F238E27FC236}">
                    <a16:creationId xmlns:a16="http://schemas.microsoft.com/office/drawing/2014/main" id="{5C1CD675-F93E-8E41-88ED-92231D073FB7}"/>
                  </a:ext>
                </a:extLst>
              </p:cNvPr>
              <p:cNvSpPr/>
              <p:nvPr/>
            </p:nvSpPr>
            <p:spPr>
              <a:xfrm>
                <a:off x="8528446" y="4028625"/>
                <a:ext cx="144000" cy="1440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3" name="Rechteck 422">
                <a:extLst>
                  <a:ext uri="{FF2B5EF4-FFF2-40B4-BE49-F238E27FC236}">
                    <a16:creationId xmlns:a16="http://schemas.microsoft.com/office/drawing/2014/main" id="{9EF18932-3448-5A4F-8B3E-5841E756C303}"/>
                  </a:ext>
                </a:extLst>
              </p:cNvPr>
              <p:cNvSpPr/>
              <p:nvPr/>
            </p:nvSpPr>
            <p:spPr>
              <a:xfrm>
                <a:off x="8528446" y="4216002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4" name="Rechteck 423">
                <a:extLst>
                  <a:ext uri="{FF2B5EF4-FFF2-40B4-BE49-F238E27FC236}">
                    <a16:creationId xmlns:a16="http://schemas.microsoft.com/office/drawing/2014/main" id="{A090BA22-F434-1E43-89B8-30A4B34772C4}"/>
                  </a:ext>
                </a:extLst>
              </p:cNvPr>
              <p:cNvSpPr/>
              <p:nvPr/>
            </p:nvSpPr>
            <p:spPr>
              <a:xfrm>
                <a:off x="8528446" y="4403379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5" name="Rechteck 424">
                <a:extLst>
                  <a:ext uri="{FF2B5EF4-FFF2-40B4-BE49-F238E27FC236}">
                    <a16:creationId xmlns:a16="http://schemas.microsoft.com/office/drawing/2014/main" id="{AB83E8DC-034C-5A41-8F4B-D5A19D4DEB9D}"/>
                  </a:ext>
                </a:extLst>
              </p:cNvPr>
              <p:cNvSpPr/>
              <p:nvPr/>
            </p:nvSpPr>
            <p:spPr>
              <a:xfrm>
                <a:off x="8528446" y="4590756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6" name="Rechteck 425">
                <a:extLst>
                  <a:ext uri="{FF2B5EF4-FFF2-40B4-BE49-F238E27FC236}">
                    <a16:creationId xmlns:a16="http://schemas.microsoft.com/office/drawing/2014/main" id="{EDFA6060-26A9-B246-84ED-710E7C98C6A4}"/>
                  </a:ext>
                </a:extLst>
              </p:cNvPr>
              <p:cNvSpPr/>
              <p:nvPr/>
            </p:nvSpPr>
            <p:spPr>
              <a:xfrm>
                <a:off x="8528446" y="4778133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7" name="Rechteck 426">
                <a:extLst>
                  <a:ext uri="{FF2B5EF4-FFF2-40B4-BE49-F238E27FC236}">
                    <a16:creationId xmlns:a16="http://schemas.microsoft.com/office/drawing/2014/main" id="{3F9884CE-064D-4F45-AAD2-008161DBC3BD}"/>
                  </a:ext>
                </a:extLst>
              </p:cNvPr>
              <p:cNvSpPr/>
              <p:nvPr/>
            </p:nvSpPr>
            <p:spPr>
              <a:xfrm>
                <a:off x="8528446" y="4965510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8" name="Rechteck 427">
                <a:extLst>
                  <a:ext uri="{FF2B5EF4-FFF2-40B4-BE49-F238E27FC236}">
                    <a16:creationId xmlns:a16="http://schemas.microsoft.com/office/drawing/2014/main" id="{C3EDFA69-E0B0-3144-BCE6-31915B4DB35E}"/>
                  </a:ext>
                </a:extLst>
              </p:cNvPr>
              <p:cNvSpPr/>
              <p:nvPr/>
            </p:nvSpPr>
            <p:spPr>
              <a:xfrm>
                <a:off x="8528446" y="515288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30" name="Gerade Verbindung 429">
                <a:extLst>
                  <a:ext uri="{FF2B5EF4-FFF2-40B4-BE49-F238E27FC236}">
                    <a16:creationId xmlns:a16="http://schemas.microsoft.com/office/drawing/2014/main" id="{0EB43A91-1CEF-8D40-94E3-97EE80BE5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847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Gerade Verbindung 430">
                <a:extLst>
                  <a:ext uri="{FF2B5EF4-FFF2-40B4-BE49-F238E27FC236}">
                    <a16:creationId xmlns:a16="http://schemas.microsoft.com/office/drawing/2014/main" id="{71AE47EC-FE22-514E-8C7B-48AB19B329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9659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Gerade Verbindung 431">
                <a:extLst>
                  <a:ext uri="{FF2B5EF4-FFF2-40B4-BE49-F238E27FC236}">
                    <a16:creationId xmlns:a16="http://schemas.microsoft.com/office/drawing/2014/main" id="{9DAAF2EF-6DA2-F147-A9E3-5685EE0292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9471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Gerade Verbindung 432">
                <a:extLst>
                  <a:ext uri="{FF2B5EF4-FFF2-40B4-BE49-F238E27FC236}">
                    <a16:creationId xmlns:a16="http://schemas.microsoft.com/office/drawing/2014/main" id="{2A8FEF0F-4E5D-2B47-B713-9D86BC5702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2832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Gerade Verbindung 433">
                <a:extLst>
                  <a:ext uri="{FF2B5EF4-FFF2-40B4-BE49-F238E27FC236}">
                    <a16:creationId xmlns:a16="http://schemas.microsoft.com/office/drawing/2014/main" id="{702E0D6B-9200-394D-AA6C-8B1BAC5646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90951" y="377197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Gerade Verbindung 434">
                <a:extLst>
                  <a:ext uri="{FF2B5EF4-FFF2-40B4-BE49-F238E27FC236}">
                    <a16:creationId xmlns:a16="http://schemas.microsoft.com/office/drawing/2014/main" id="{1F5E7D43-ECA3-3D46-BCFC-AB779B168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02581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Gerade Verbindung 435">
                <a:extLst>
                  <a:ext uri="{FF2B5EF4-FFF2-40B4-BE49-F238E27FC236}">
                    <a16:creationId xmlns:a16="http://schemas.microsoft.com/office/drawing/2014/main" id="{63DEB53C-6D42-2140-BCD6-223157D35DE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21185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Gerade Verbindung 436">
                <a:extLst>
                  <a:ext uri="{FF2B5EF4-FFF2-40B4-BE49-F238E27FC236}">
                    <a16:creationId xmlns:a16="http://schemas.microsoft.com/office/drawing/2014/main" id="{989EF9A6-7969-244D-9003-7A2C7B7DD3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397907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Gerade Verbindung 437">
                <a:extLst>
                  <a:ext uri="{FF2B5EF4-FFF2-40B4-BE49-F238E27FC236}">
                    <a16:creationId xmlns:a16="http://schemas.microsoft.com/office/drawing/2014/main" id="{C0613F44-92BA-2546-97F0-1A0BBB5B076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583955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Gerade Verbindung 438">
                <a:extLst>
                  <a:ext uri="{FF2B5EF4-FFF2-40B4-BE49-F238E27FC236}">
                    <a16:creationId xmlns:a16="http://schemas.microsoft.com/office/drawing/2014/main" id="{874FC86E-F263-5844-9992-46ED001312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770003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Gerade Verbindung 439">
                <a:extLst>
                  <a:ext uri="{FF2B5EF4-FFF2-40B4-BE49-F238E27FC236}">
                    <a16:creationId xmlns:a16="http://schemas.microsoft.com/office/drawing/2014/main" id="{3EB39579-876E-874A-979A-55852566F4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4956051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Gerade Verbindung 440">
                <a:extLst>
                  <a:ext uri="{FF2B5EF4-FFF2-40B4-BE49-F238E27FC236}">
                    <a16:creationId xmlns:a16="http://schemas.microsoft.com/office/drawing/2014/main" id="{11ABEB4C-D2E1-FF47-A3EF-DA3E4EC434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7567002" y="5142099"/>
                <a:ext cx="0" cy="1496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1" name="Gruppieren 560">
                <a:extLst>
                  <a:ext uri="{FF2B5EF4-FFF2-40B4-BE49-F238E27FC236}">
                    <a16:creationId xmlns:a16="http://schemas.microsoft.com/office/drawing/2014/main" id="{DBB237FE-1FAA-CC47-B916-61AA15F7BB31}"/>
                  </a:ext>
                </a:extLst>
              </p:cNvPr>
              <p:cNvGrpSpPr/>
              <p:nvPr/>
            </p:nvGrpSpPr>
            <p:grpSpPr>
              <a:xfrm>
                <a:off x="7211307" y="4538400"/>
                <a:ext cx="253331" cy="253331"/>
                <a:chOff x="2878666" y="1418604"/>
                <a:chExt cx="568967" cy="568967"/>
              </a:xfrm>
            </p:grpSpPr>
            <p:sp>
              <p:nvSpPr>
                <p:cNvPr id="562" name="Oval 561">
                  <a:extLst>
                    <a:ext uri="{FF2B5EF4-FFF2-40B4-BE49-F238E27FC236}">
                      <a16:creationId xmlns:a16="http://schemas.microsoft.com/office/drawing/2014/main" id="{D9668318-C4EC-3A46-ADEA-F48E68E97B52}"/>
                    </a:ext>
                  </a:extLst>
                </p:cNvPr>
                <p:cNvSpPr/>
                <p:nvPr/>
              </p:nvSpPr>
              <p:spPr>
                <a:xfrm>
                  <a:off x="2878666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63" name="Gerade Verbindung 562">
                  <a:extLst>
                    <a:ext uri="{FF2B5EF4-FFF2-40B4-BE49-F238E27FC236}">
                      <a16:creationId xmlns:a16="http://schemas.microsoft.com/office/drawing/2014/main" id="{057385B8-6201-A04B-9A8F-68D07C09C8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9906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Gerade Verbindung 563">
                  <a:extLst>
                    <a:ext uri="{FF2B5EF4-FFF2-40B4-BE49-F238E27FC236}">
                      <a16:creationId xmlns:a16="http://schemas.microsoft.com/office/drawing/2014/main" id="{D03EB524-A017-4047-A05F-9DE0077D34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3007708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Gruppieren 577">
                <a:extLst>
                  <a:ext uri="{FF2B5EF4-FFF2-40B4-BE49-F238E27FC236}">
                    <a16:creationId xmlns:a16="http://schemas.microsoft.com/office/drawing/2014/main" id="{069DD0C0-CE63-5E45-8DBC-0F6A1A46DFD3}"/>
                  </a:ext>
                </a:extLst>
              </p:cNvPr>
              <p:cNvGrpSpPr/>
              <p:nvPr/>
            </p:nvGrpSpPr>
            <p:grpSpPr>
              <a:xfrm>
                <a:off x="7862809" y="3429000"/>
                <a:ext cx="256719" cy="256719"/>
                <a:chOff x="1783644" y="1418604"/>
                <a:chExt cx="568967" cy="568967"/>
              </a:xfrm>
            </p:grpSpPr>
            <p:sp>
              <p:nvSpPr>
                <p:cNvPr id="579" name="Oval 578">
                  <a:extLst>
                    <a:ext uri="{FF2B5EF4-FFF2-40B4-BE49-F238E27FC236}">
                      <a16:creationId xmlns:a16="http://schemas.microsoft.com/office/drawing/2014/main" id="{FD0D9D0E-06EA-1145-9394-3E1D40BDF413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580" name="Gerade Verbindung 579">
                  <a:extLst>
                    <a:ext uri="{FF2B5EF4-FFF2-40B4-BE49-F238E27FC236}">
                      <a16:creationId xmlns:a16="http://schemas.microsoft.com/office/drawing/2014/main" id="{30BABAF7-A805-444A-A833-40B97F118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Gruppieren 342">
                <a:extLst>
                  <a:ext uri="{FF2B5EF4-FFF2-40B4-BE49-F238E27FC236}">
                    <a16:creationId xmlns:a16="http://schemas.microsoft.com/office/drawing/2014/main" id="{65495679-A822-8F4A-80A6-F2F757501609}"/>
                  </a:ext>
                </a:extLst>
              </p:cNvPr>
              <p:cNvGrpSpPr/>
              <p:nvPr/>
            </p:nvGrpSpPr>
            <p:grpSpPr>
              <a:xfrm>
                <a:off x="7625743" y="3429000"/>
                <a:ext cx="256719" cy="256719"/>
                <a:chOff x="1783644" y="1418604"/>
                <a:chExt cx="568967" cy="568967"/>
              </a:xfrm>
            </p:grpSpPr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51D8FD13-2E55-6B45-AEA7-CF78D8A938EF}"/>
                    </a:ext>
                  </a:extLst>
                </p:cNvPr>
                <p:cNvSpPr/>
                <p:nvPr/>
              </p:nvSpPr>
              <p:spPr>
                <a:xfrm>
                  <a:off x="1783644" y="1418604"/>
                  <a:ext cx="568967" cy="568967"/>
                </a:xfrm>
                <a:prstGeom prst="ellipse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45" name="Gerade Verbindung 344">
                  <a:extLst>
                    <a:ext uri="{FF2B5EF4-FFF2-40B4-BE49-F238E27FC236}">
                      <a16:creationId xmlns:a16="http://schemas.microsoft.com/office/drawing/2014/main" id="{E1753B59-7500-4B40-9EA7-B37DA5E77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4884" y="1704825"/>
                  <a:ext cx="3163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7022349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B4F091F-3589-4B4C-96BD-D047D7296640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857BBA-E4A4-2F4A-93DF-5D47775084ED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</p:spTree>
    <p:extLst>
      <p:ext uri="{BB962C8B-B14F-4D97-AF65-F5344CB8AC3E}">
        <p14:creationId xmlns:p14="http://schemas.microsoft.com/office/powerpoint/2010/main" val="37001796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3FEABE-049F-5542-AA26-818E05279A19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CECE3C-D113-0748-9B1F-A37B9C0A134D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E1947A-A43F-0842-8DC3-25EE4DA0FBDB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CF4FAE3-778A-D44E-B45C-B02DE3F8BA60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35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9AAB5AD-C97A-2843-A0BC-5C088165A3DC}"/>
              </a:ext>
            </a:extLst>
          </p:cNvPr>
          <p:cNvGrpSpPr/>
          <p:nvPr/>
        </p:nvGrpSpPr>
        <p:grpSpPr>
          <a:xfrm>
            <a:off x="2631990" y="3799705"/>
            <a:ext cx="7315200" cy="170723"/>
            <a:chOff x="2631990" y="2483709"/>
            <a:chExt cx="7315200" cy="17072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575714-63D4-B340-873B-3722B69C420E}"/>
                </a:ext>
              </a:extLst>
            </p:cNvPr>
            <p:cNvSpPr/>
            <p:nvPr/>
          </p:nvSpPr>
          <p:spPr>
            <a:xfrm>
              <a:off x="2631990" y="2483710"/>
              <a:ext cx="7315200" cy="158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4461DEF-C7BE-3840-9636-C3984F927D4D}"/>
                </a:ext>
              </a:extLst>
            </p:cNvPr>
            <p:cNvSpPr/>
            <p:nvPr/>
          </p:nvSpPr>
          <p:spPr>
            <a:xfrm>
              <a:off x="2765854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5603260-E13D-1745-AC1F-AC2658D2A988}"/>
                </a:ext>
              </a:extLst>
            </p:cNvPr>
            <p:cNvSpPr/>
            <p:nvPr/>
          </p:nvSpPr>
          <p:spPr>
            <a:xfrm>
              <a:off x="4280588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05D4F5-05ED-2845-AECE-EBA675EE27EB}"/>
                </a:ext>
              </a:extLst>
            </p:cNvPr>
            <p:cNvSpPr/>
            <p:nvPr/>
          </p:nvSpPr>
          <p:spPr>
            <a:xfrm>
              <a:off x="5795322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B2697AF-1538-D247-B14C-718313AFD5DF}"/>
                </a:ext>
              </a:extLst>
            </p:cNvPr>
            <p:cNvSpPr/>
            <p:nvPr/>
          </p:nvSpPr>
          <p:spPr>
            <a:xfrm>
              <a:off x="7310056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3FBC03A-18E9-8541-B067-3DD53863908E}"/>
                </a:ext>
              </a:extLst>
            </p:cNvPr>
            <p:cNvSpPr/>
            <p:nvPr/>
          </p:nvSpPr>
          <p:spPr>
            <a:xfrm>
              <a:off x="8824791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8B0BB895-28F4-CD44-BFEA-93D3792B4245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3D9CC8E-3DB7-8249-9D21-F2309A91ED7B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080B5BB-2E5F-0745-91C4-DA934ADE06F3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5BF3C2E7-C3D5-6341-A403-41AF95D9CD89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E450E64D-A3F2-D440-84FE-9492AE3C55E1}"/>
              </a:ext>
            </a:extLst>
          </p:cNvPr>
          <p:cNvSpPr txBox="1"/>
          <p:nvPr/>
        </p:nvSpPr>
        <p:spPr>
          <a:xfrm>
            <a:off x="1417082" y="3338323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</a:t>
            </a: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692BA8E4-8069-5B42-B376-890505211C2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280062" y="3538847"/>
            <a:ext cx="351928" cy="3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7838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C575714-63D4-B340-873B-3722B69C420E}"/>
              </a:ext>
            </a:extLst>
          </p:cNvPr>
          <p:cNvSpPr/>
          <p:nvPr/>
        </p:nvSpPr>
        <p:spPr>
          <a:xfrm>
            <a:off x="2631990" y="3799706"/>
            <a:ext cx="7315200" cy="158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4461DEF-C7BE-3840-9636-C3984F927D4D}"/>
              </a:ext>
            </a:extLst>
          </p:cNvPr>
          <p:cNvSpPr/>
          <p:nvPr/>
        </p:nvSpPr>
        <p:spPr>
          <a:xfrm>
            <a:off x="2765854" y="3802231"/>
            <a:ext cx="1050323" cy="158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5603260-E13D-1745-AC1F-AC2658D2A988}"/>
              </a:ext>
            </a:extLst>
          </p:cNvPr>
          <p:cNvSpPr/>
          <p:nvPr/>
        </p:nvSpPr>
        <p:spPr>
          <a:xfrm>
            <a:off x="4280588" y="3802231"/>
            <a:ext cx="1050323" cy="158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005D4F5-05ED-2845-AECE-EBA675EE27EB}"/>
              </a:ext>
            </a:extLst>
          </p:cNvPr>
          <p:cNvSpPr/>
          <p:nvPr/>
        </p:nvSpPr>
        <p:spPr>
          <a:xfrm>
            <a:off x="5795322" y="3799705"/>
            <a:ext cx="1050323" cy="158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2697AF-1538-D247-B14C-718313AFD5DF}"/>
              </a:ext>
            </a:extLst>
          </p:cNvPr>
          <p:cNvSpPr/>
          <p:nvPr/>
        </p:nvSpPr>
        <p:spPr>
          <a:xfrm>
            <a:off x="7310056" y="3799705"/>
            <a:ext cx="1050323" cy="158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3FBC03A-18E9-8541-B067-3DD53863908E}"/>
              </a:ext>
            </a:extLst>
          </p:cNvPr>
          <p:cNvSpPr/>
          <p:nvPr/>
        </p:nvSpPr>
        <p:spPr>
          <a:xfrm>
            <a:off x="8824791" y="3799705"/>
            <a:ext cx="1050323" cy="1583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D944C89C-291D-EA4A-B56C-84C085B2EE8C}"/>
              </a:ext>
            </a:extLst>
          </p:cNvPr>
          <p:cNvSpPr/>
          <p:nvPr/>
        </p:nvSpPr>
        <p:spPr>
          <a:xfrm>
            <a:off x="3954478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9E200E99-70BB-5245-A44C-7377D58F4509}"/>
              </a:ext>
            </a:extLst>
          </p:cNvPr>
          <p:cNvSpPr/>
          <p:nvPr/>
        </p:nvSpPr>
        <p:spPr>
          <a:xfrm>
            <a:off x="3386942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9FC18E7F-97FF-5745-862F-229E1AAA4520}"/>
              </a:ext>
            </a:extLst>
          </p:cNvPr>
          <p:cNvSpPr/>
          <p:nvPr/>
        </p:nvSpPr>
        <p:spPr>
          <a:xfrm>
            <a:off x="446488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902BD102-E803-E442-9786-3C6B1A02DAF6}"/>
              </a:ext>
            </a:extLst>
          </p:cNvPr>
          <p:cNvSpPr/>
          <p:nvPr/>
        </p:nvSpPr>
        <p:spPr>
          <a:xfrm>
            <a:off x="5516185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4A55CE00-C417-564B-B959-54595A99F4E9}"/>
              </a:ext>
            </a:extLst>
          </p:cNvPr>
          <p:cNvSpPr/>
          <p:nvPr/>
        </p:nvSpPr>
        <p:spPr>
          <a:xfrm>
            <a:off x="498160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A6F4844C-0D6B-2741-819D-DBC509423BEF}"/>
              </a:ext>
            </a:extLst>
          </p:cNvPr>
          <p:cNvSpPr/>
          <p:nvPr/>
        </p:nvSpPr>
        <p:spPr>
          <a:xfrm>
            <a:off x="605477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C914F848-F70B-CA43-B390-439C779045A0}"/>
              </a:ext>
            </a:extLst>
          </p:cNvPr>
          <p:cNvSpPr/>
          <p:nvPr/>
        </p:nvSpPr>
        <p:spPr>
          <a:xfrm>
            <a:off x="6548315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B09A659A-CB9E-1544-B6A7-F0AF0C2B1608}"/>
              </a:ext>
            </a:extLst>
          </p:cNvPr>
          <p:cNvSpPr/>
          <p:nvPr/>
        </p:nvSpPr>
        <p:spPr>
          <a:xfrm>
            <a:off x="7517277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198467D4-3BB3-5344-B560-DA01EB9F09E7}"/>
              </a:ext>
            </a:extLst>
          </p:cNvPr>
          <p:cNvSpPr/>
          <p:nvPr/>
        </p:nvSpPr>
        <p:spPr>
          <a:xfrm>
            <a:off x="7003614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41311ED0-A39A-6E47-AAF1-489EEC1412B0}"/>
              </a:ext>
            </a:extLst>
          </p:cNvPr>
          <p:cNvSpPr/>
          <p:nvPr/>
        </p:nvSpPr>
        <p:spPr>
          <a:xfrm>
            <a:off x="853119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unten 24">
            <a:extLst>
              <a:ext uri="{FF2B5EF4-FFF2-40B4-BE49-F238E27FC236}">
                <a16:creationId xmlns:a16="http://schemas.microsoft.com/office/drawing/2014/main" id="{7673ABBF-C87B-D14C-AF20-82B838FF2816}"/>
              </a:ext>
            </a:extLst>
          </p:cNvPr>
          <p:cNvSpPr/>
          <p:nvPr/>
        </p:nvSpPr>
        <p:spPr>
          <a:xfrm>
            <a:off x="802117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unten 25">
            <a:extLst>
              <a:ext uri="{FF2B5EF4-FFF2-40B4-BE49-F238E27FC236}">
                <a16:creationId xmlns:a16="http://schemas.microsoft.com/office/drawing/2014/main" id="{A8192BF1-87C9-9741-81BF-F5EACBBA6777}"/>
              </a:ext>
            </a:extLst>
          </p:cNvPr>
          <p:cNvSpPr/>
          <p:nvPr/>
        </p:nvSpPr>
        <p:spPr>
          <a:xfrm>
            <a:off x="2918018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732CB9-8C80-FB4F-80BF-649AAEE4B728}"/>
              </a:ext>
            </a:extLst>
          </p:cNvPr>
          <p:cNvSpPr txBox="1"/>
          <p:nvPr/>
        </p:nvSpPr>
        <p:spPr>
          <a:xfrm>
            <a:off x="5588106" y="2200007"/>
            <a:ext cx="197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UV-Belichtung</a:t>
            </a:r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3F013E53-2AF0-BD4B-B77F-EC0DC11D1F20}"/>
              </a:ext>
            </a:extLst>
          </p:cNvPr>
          <p:cNvSpPr/>
          <p:nvPr/>
        </p:nvSpPr>
        <p:spPr>
          <a:xfrm>
            <a:off x="902546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A70FD71-2A18-BD4C-ADE2-7423B1869EE3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BC88E6B-FC39-BC40-9300-09F162C1B856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74312BB-400A-2940-9637-7549A42D149A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0C351B2A-818A-F54D-86FC-F55A69003D3B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FD881AD1-2F65-4547-9C4D-FE78A6FB6460}"/>
              </a:ext>
            </a:extLst>
          </p:cNvPr>
          <p:cNvSpPr txBox="1"/>
          <p:nvPr/>
        </p:nvSpPr>
        <p:spPr>
          <a:xfrm>
            <a:off x="1417082" y="3338323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3A3406E7-E0D1-084B-9122-BA1A357AD627}"/>
              </a:ext>
            </a:extLst>
          </p:cNvPr>
          <p:cNvCxnSpPr>
            <a:cxnSpLocks/>
          </p:cNvCxnSpPr>
          <p:nvPr/>
        </p:nvCxnSpPr>
        <p:spPr>
          <a:xfrm>
            <a:off x="2280062" y="3538847"/>
            <a:ext cx="351928" cy="3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3622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9AAB5AD-C97A-2843-A0BC-5C088165A3DC}"/>
              </a:ext>
            </a:extLst>
          </p:cNvPr>
          <p:cNvGrpSpPr/>
          <p:nvPr/>
        </p:nvGrpSpPr>
        <p:grpSpPr>
          <a:xfrm>
            <a:off x="2631990" y="3799705"/>
            <a:ext cx="7315200" cy="170723"/>
            <a:chOff x="2631990" y="2483709"/>
            <a:chExt cx="7315200" cy="17072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575714-63D4-B340-873B-3722B69C420E}"/>
                </a:ext>
              </a:extLst>
            </p:cNvPr>
            <p:cNvSpPr/>
            <p:nvPr/>
          </p:nvSpPr>
          <p:spPr>
            <a:xfrm>
              <a:off x="2631990" y="2483710"/>
              <a:ext cx="7315200" cy="158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4461DEF-C7BE-3840-9636-C3984F927D4D}"/>
                </a:ext>
              </a:extLst>
            </p:cNvPr>
            <p:cNvSpPr/>
            <p:nvPr/>
          </p:nvSpPr>
          <p:spPr>
            <a:xfrm>
              <a:off x="2765854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5603260-E13D-1745-AC1F-AC2658D2A988}"/>
                </a:ext>
              </a:extLst>
            </p:cNvPr>
            <p:cNvSpPr/>
            <p:nvPr/>
          </p:nvSpPr>
          <p:spPr>
            <a:xfrm>
              <a:off x="4280588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05D4F5-05ED-2845-AECE-EBA675EE27EB}"/>
                </a:ext>
              </a:extLst>
            </p:cNvPr>
            <p:cNvSpPr/>
            <p:nvPr/>
          </p:nvSpPr>
          <p:spPr>
            <a:xfrm>
              <a:off x="5795322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B2697AF-1538-D247-B14C-718313AFD5DF}"/>
                </a:ext>
              </a:extLst>
            </p:cNvPr>
            <p:cNvSpPr/>
            <p:nvPr/>
          </p:nvSpPr>
          <p:spPr>
            <a:xfrm>
              <a:off x="7310056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3FBC03A-18E9-8541-B067-3DD53863908E}"/>
                </a:ext>
              </a:extLst>
            </p:cNvPr>
            <p:cNvSpPr/>
            <p:nvPr/>
          </p:nvSpPr>
          <p:spPr>
            <a:xfrm>
              <a:off x="8824791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D944C89C-291D-EA4A-B56C-84C085B2EE8C}"/>
              </a:ext>
            </a:extLst>
          </p:cNvPr>
          <p:cNvSpPr/>
          <p:nvPr/>
        </p:nvSpPr>
        <p:spPr>
          <a:xfrm>
            <a:off x="3971670" y="2900434"/>
            <a:ext cx="168160" cy="105763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9E200E99-70BB-5245-A44C-7377D58F4509}"/>
              </a:ext>
            </a:extLst>
          </p:cNvPr>
          <p:cNvSpPr/>
          <p:nvPr/>
        </p:nvSpPr>
        <p:spPr>
          <a:xfrm>
            <a:off x="3386942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9FC18E7F-97FF-5745-862F-229E1AAA4520}"/>
              </a:ext>
            </a:extLst>
          </p:cNvPr>
          <p:cNvSpPr/>
          <p:nvPr/>
        </p:nvSpPr>
        <p:spPr>
          <a:xfrm>
            <a:off x="446488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902BD102-E803-E442-9786-3C6B1A02DAF6}"/>
              </a:ext>
            </a:extLst>
          </p:cNvPr>
          <p:cNvSpPr/>
          <p:nvPr/>
        </p:nvSpPr>
        <p:spPr>
          <a:xfrm>
            <a:off x="5516184" y="2900433"/>
            <a:ext cx="207061" cy="105763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4A55CE00-C417-564B-B959-54595A99F4E9}"/>
              </a:ext>
            </a:extLst>
          </p:cNvPr>
          <p:cNvSpPr/>
          <p:nvPr/>
        </p:nvSpPr>
        <p:spPr>
          <a:xfrm>
            <a:off x="498160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A6F4844C-0D6B-2741-819D-DBC509423BEF}"/>
              </a:ext>
            </a:extLst>
          </p:cNvPr>
          <p:cNvSpPr/>
          <p:nvPr/>
        </p:nvSpPr>
        <p:spPr>
          <a:xfrm>
            <a:off x="605477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C914F848-F70B-CA43-B390-439C779045A0}"/>
              </a:ext>
            </a:extLst>
          </p:cNvPr>
          <p:cNvSpPr/>
          <p:nvPr/>
        </p:nvSpPr>
        <p:spPr>
          <a:xfrm>
            <a:off x="6548315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B09A659A-CB9E-1544-B6A7-F0AF0C2B1608}"/>
              </a:ext>
            </a:extLst>
          </p:cNvPr>
          <p:cNvSpPr/>
          <p:nvPr/>
        </p:nvSpPr>
        <p:spPr>
          <a:xfrm>
            <a:off x="7517277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198467D4-3BB3-5344-B560-DA01EB9F09E7}"/>
              </a:ext>
            </a:extLst>
          </p:cNvPr>
          <p:cNvSpPr/>
          <p:nvPr/>
        </p:nvSpPr>
        <p:spPr>
          <a:xfrm>
            <a:off x="7003614" y="2900434"/>
            <a:ext cx="185352" cy="105763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41311ED0-A39A-6E47-AAF1-489EEC1412B0}"/>
              </a:ext>
            </a:extLst>
          </p:cNvPr>
          <p:cNvSpPr/>
          <p:nvPr/>
        </p:nvSpPr>
        <p:spPr>
          <a:xfrm>
            <a:off x="8531193" y="2900433"/>
            <a:ext cx="185352" cy="105763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unten 24">
            <a:extLst>
              <a:ext uri="{FF2B5EF4-FFF2-40B4-BE49-F238E27FC236}">
                <a16:creationId xmlns:a16="http://schemas.microsoft.com/office/drawing/2014/main" id="{7673ABBF-C87B-D14C-AF20-82B838FF2816}"/>
              </a:ext>
            </a:extLst>
          </p:cNvPr>
          <p:cNvSpPr/>
          <p:nvPr/>
        </p:nvSpPr>
        <p:spPr>
          <a:xfrm>
            <a:off x="802117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unten 25">
            <a:extLst>
              <a:ext uri="{FF2B5EF4-FFF2-40B4-BE49-F238E27FC236}">
                <a16:creationId xmlns:a16="http://schemas.microsoft.com/office/drawing/2014/main" id="{A8192BF1-87C9-9741-81BF-F5EACBBA6777}"/>
              </a:ext>
            </a:extLst>
          </p:cNvPr>
          <p:cNvSpPr/>
          <p:nvPr/>
        </p:nvSpPr>
        <p:spPr>
          <a:xfrm>
            <a:off x="2918018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732CB9-8C80-FB4F-80BF-649AAEE4B728}"/>
              </a:ext>
            </a:extLst>
          </p:cNvPr>
          <p:cNvSpPr txBox="1"/>
          <p:nvPr/>
        </p:nvSpPr>
        <p:spPr>
          <a:xfrm>
            <a:off x="5588106" y="2200007"/>
            <a:ext cx="197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UV-Belichtung</a:t>
            </a:r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3F013E53-2AF0-BD4B-B77F-EC0DC11D1F20}"/>
              </a:ext>
            </a:extLst>
          </p:cNvPr>
          <p:cNvSpPr/>
          <p:nvPr/>
        </p:nvSpPr>
        <p:spPr>
          <a:xfrm>
            <a:off x="902546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BD8E9DB-8E7F-B64F-A015-F75A53C97EDB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5C2122E-CB1B-E548-8060-1022A67E3C3A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583ED25-E927-C94E-825E-60C18BA17AF8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B097274D-3D46-C148-B244-EE80C8B720A4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1F8BE3DF-BC2A-B94B-B43E-2726B9760D7C}"/>
              </a:ext>
            </a:extLst>
          </p:cNvPr>
          <p:cNvSpPr txBox="1"/>
          <p:nvPr/>
        </p:nvSpPr>
        <p:spPr>
          <a:xfrm>
            <a:off x="1417082" y="3338323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BB574A50-0ABD-0741-AD63-1008B279DE95}"/>
              </a:ext>
            </a:extLst>
          </p:cNvPr>
          <p:cNvCxnSpPr>
            <a:cxnSpLocks/>
          </p:cNvCxnSpPr>
          <p:nvPr/>
        </p:nvCxnSpPr>
        <p:spPr>
          <a:xfrm>
            <a:off x="2280062" y="3538847"/>
            <a:ext cx="351928" cy="3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5523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9AAB5AD-C97A-2843-A0BC-5C088165A3DC}"/>
              </a:ext>
            </a:extLst>
          </p:cNvPr>
          <p:cNvGrpSpPr/>
          <p:nvPr/>
        </p:nvGrpSpPr>
        <p:grpSpPr>
          <a:xfrm>
            <a:off x="2631990" y="3799705"/>
            <a:ext cx="7315200" cy="170723"/>
            <a:chOff x="2631990" y="2483709"/>
            <a:chExt cx="7315200" cy="170723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575714-63D4-B340-873B-3722B69C420E}"/>
                </a:ext>
              </a:extLst>
            </p:cNvPr>
            <p:cNvSpPr/>
            <p:nvPr/>
          </p:nvSpPr>
          <p:spPr>
            <a:xfrm>
              <a:off x="2631990" y="2483710"/>
              <a:ext cx="7315200" cy="158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4461DEF-C7BE-3840-9636-C3984F927D4D}"/>
                </a:ext>
              </a:extLst>
            </p:cNvPr>
            <p:cNvSpPr/>
            <p:nvPr/>
          </p:nvSpPr>
          <p:spPr>
            <a:xfrm>
              <a:off x="2765854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5603260-E13D-1745-AC1F-AC2658D2A988}"/>
                </a:ext>
              </a:extLst>
            </p:cNvPr>
            <p:cNvSpPr/>
            <p:nvPr/>
          </p:nvSpPr>
          <p:spPr>
            <a:xfrm>
              <a:off x="4280588" y="2496067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05D4F5-05ED-2845-AECE-EBA675EE27EB}"/>
                </a:ext>
              </a:extLst>
            </p:cNvPr>
            <p:cNvSpPr/>
            <p:nvPr/>
          </p:nvSpPr>
          <p:spPr>
            <a:xfrm>
              <a:off x="5795322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B2697AF-1538-D247-B14C-718313AFD5DF}"/>
                </a:ext>
              </a:extLst>
            </p:cNvPr>
            <p:cNvSpPr/>
            <p:nvPr/>
          </p:nvSpPr>
          <p:spPr>
            <a:xfrm>
              <a:off x="7310056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3FBC03A-18E9-8541-B067-3DD53863908E}"/>
                </a:ext>
              </a:extLst>
            </p:cNvPr>
            <p:cNvSpPr/>
            <p:nvPr/>
          </p:nvSpPr>
          <p:spPr>
            <a:xfrm>
              <a:off x="8824791" y="2483709"/>
              <a:ext cx="1050323" cy="15836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D944C89C-291D-EA4A-B56C-84C085B2EE8C}"/>
              </a:ext>
            </a:extLst>
          </p:cNvPr>
          <p:cNvSpPr/>
          <p:nvPr/>
        </p:nvSpPr>
        <p:spPr>
          <a:xfrm>
            <a:off x="3971670" y="2900434"/>
            <a:ext cx="168160" cy="105763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9E200E99-70BB-5245-A44C-7377D58F4509}"/>
              </a:ext>
            </a:extLst>
          </p:cNvPr>
          <p:cNvSpPr/>
          <p:nvPr/>
        </p:nvSpPr>
        <p:spPr>
          <a:xfrm>
            <a:off x="3386942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9FC18E7F-97FF-5745-862F-229E1AAA4520}"/>
              </a:ext>
            </a:extLst>
          </p:cNvPr>
          <p:cNvSpPr/>
          <p:nvPr/>
        </p:nvSpPr>
        <p:spPr>
          <a:xfrm>
            <a:off x="446488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902BD102-E803-E442-9786-3C6B1A02DAF6}"/>
              </a:ext>
            </a:extLst>
          </p:cNvPr>
          <p:cNvSpPr/>
          <p:nvPr/>
        </p:nvSpPr>
        <p:spPr>
          <a:xfrm>
            <a:off x="5516184" y="2900433"/>
            <a:ext cx="207061" cy="105763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4A55CE00-C417-564B-B959-54595A99F4E9}"/>
              </a:ext>
            </a:extLst>
          </p:cNvPr>
          <p:cNvSpPr/>
          <p:nvPr/>
        </p:nvSpPr>
        <p:spPr>
          <a:xfrm>
            <a:off x="498160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A6F4844C-0D6B-2741-819D-DBC509423BEF}"/>
              </a:ext>
            </a:extLst>
          </p:cNvPr>
          <p:cNvSpPr/>
          <p:nvPr/>
        </p:nvSpPr>
        <p:spPr>
          <a:xfrm>
            <a:off x="605477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unten 20">
            <a:extLst>
              <a:ext uri="{FF2B5EF4-FFF2-40B4-BE49-F238E27FC236}">
                <a16:creationId xmlns:a16="http://schemas.microsoft.com/office/drawing/2014/main" id="{C914F848-F70B-CA43-B390-439C779045A0}"/>
              </a:ext>
            </a:extLst>
          </p:cNvPr>
          <p:cNvSpPr/>
          <p:nvPr/>
        </p:nvSpPr>
        <p:spPr>
          <a:xfrm>
            <a:off x="6548315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B09A659A-CB9E-1544-B6A7-F0AF0C2B1608}"/>
              </a:ext>
            </a:extLst>
          </p:cNvPr>
          <p:cNvSpPr/>
          <p:nvPr/>
        </p:nvSpPr>
        <p:spPr>
          <a:xfrm>
            <a:off x="7517277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198467D4-3BB3-5344-B560-DA01EB9F09E7}"/>
              </a:ext>
            </a:extLst>
          </p:cNvPr>
          <p:cNvSpPr/>
          <p:nvPr/>
        </p:nvSpPr>
        <p:spPr>
          <a:xfrm>
            <a:off x="7003614" y="2900434"/>
            <a:ext cx="185352" cy="105763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41311ED0-A39A-6E47-AAF1-489EEC1412B0}"/>
              </a:ext>
            </a:extLst>
          </p:cNvPr>
          <p:cNvSpPr/>
          <p:nvPr/>
        </p:nvSpPr>
        <p:spPr>
          <a:xfrm>
            <a:off x="8531193" y="2900433"/>
            <a:ext cx="185352" cy="105763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unten 24">
            <a:extLst>
              <a:ext uri="{FF2B5EF4-FFF2-40B4-BE49-F238E27FC236}">
                <a16:creationId xmlns:a16="http://schemas.microsoft.com/office/drawing/2014/main" id="{7673ABBF-C87B-D14C-AF20-82B838FF2816}"/>
              </a:ext>
            </a:extLst>
          </p:cNvPr>
          <p:cNvSpPr/>
          <p:nvPr/>
        </p:nvSpPr>
        <p:spPr>
          <a:xfrm>
            <a:off x="8021176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unten 25">
            <a:extLst>
              <a:ext uri="{FF2B5EF4-FFF2-40B4-BE49-F238E27FC236}">
                <a16:creationId xmlns:a16="http://schemas.microsoft.com/office/drawing/2014/main" id="{A8192BF1-87C9-9741-81BF-F5EACBBA6777}"/>
              </a:ext>
            </a:extLst>
          </p:cNvPr>
          <p:cNvSpPr/>
          <p:nvPr/>
        </p:nvSpPr>
        <p:spPr>
          <a:xfrm>
            <a:off x="2918018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1732CB9-8C80-FB4F-80BF-649AAEE4B728}"/>
              </a:ext>
            </a:extLst>
          </p:cNvPr>
          <p:cNvSpPr txBox="1"/>
          <p:nvPr/>
        </p:nvSpPr>
        <p:spPr>
          <a:xfrm>
            <a:off x="5588106" y="2200007"/>
            <a:ext cx="197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UV-Belichtung</a:t>
            </a:r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3F013E53-2AF0-BD4B-B77F-EC0DC11D1F20}"/>
              </a:ext>
            </a:extLst>
          </p:cNvPr>
          <p:cNvSpPr/>
          <p:nvPr/>
        </p:nvSpPr>
        <p:spPr>
          <a:xfrm>
            <a:off x="9025463" y="2900434"/>
            <a:ext cx="1853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3970428"/>
            <a:ext cx="464411" cy="14891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3978875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3966518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3978875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E6262EB-57BC-6B4E-B042-E3F87107C2BB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9BFA93B-1E5C-8243-A7DE-3C9C2648A1F0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3858C11-A688-DD41-AACB-697DFD6ACD2B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3D70E156-0EE6-FE45-8220-FE785E55051D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06E64C50-BB7D-A841-9EF7-6A38E3539A05}"/>
              </a:ext>
            </a:extLst>
          </p:cNvPr>
          <p:cNvSpPr txBox="1"/>
          <p:nvPr/>
        </p:nvSpPr>
        <p:spPr>
          <a:xfrm>
            <a:off x="1417082" y="3338323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</a:t>
            </a:r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A84A3DA5-E4A8-6043-AF83-C62A6D0D3E07}"/>
              </a:ext>
            </a:extLst>
          </p:cNvPr>
          <p:cNvCxnSpPr>
            <a:cxnSpLocks/>
          </p:cNvCxnSpPr>
          <p:nvPr/>
        </p:nvCxnSpPr>
        <p:spPr>
          <a:xfrm>
            <a:off x="2280062" y="3538847"/>
            <a:ext cx="351928" cy="3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664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3970428"/>
            <a:ext cx="464411" cy="14891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3978875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3966518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3978875"/>
            <a:ext cx="464411" cy="14046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90DEB8-709E-C846-860B-9094AA5100A4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C3ADFED-7150-A247-AC9A-107349DE7D92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152DC9-4092-9446-8E01-6BEE2C359AE3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D102A1B-6A77-7043-A4EB-7B80CFD481E2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95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C220134-4BB4-BB47-8C2F-FF41C8BE9CB3}"/>
              </a:ext>
            </a:extLst>
          </p:cNvPr>
          <p:cNvSpPr txBox="1"/>
          <p:nvPr/>
        </p:nvSpPr>
        <p:spPr>
          <a:xfrm>
            <a:off x="139849" y="545961"/>
            <a:ext cx="365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Otto Lehmann</a:t>
            </a:r>
            <a:endParaRPr lang="de-DE" sz="2400" dirty="0"/>
          </a:p>
        </p:txBody>
      </p:sp>
      <p:pic>
        <p:nvPicPr>
          <p:cNvPr id="4" name="Grafik 3" descr="Ein Bild, das Person, drinnen, Mann, Küche enthält.&#10;&#10;Automatisch generierte Beschreibung">
            <a:extLst>
              <a:ext uri="{FF2B5EF4-FFF2-40B4-BE49-F238E27FC236}">
                <a16:creationId xmlns:a16="http://schemas.microsoft.com/office/drawing/2014/main" id="{A1BA4D23-69B4-8A4B-A407-6B0CD1DFD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2" t="4750"/>
          <a:stretch/>
        </p:blipFill>
        <p:spPr>
          <a:xfrm>
            <a:off x="4011169" y="-58451"/>
            <a:ext cx="5300107" cy="6912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1A7DB8-718C-6F42-8E88-40E78C0157AB}"/>
              </a:ext>
            </a:extLst>
          </p:cNvPr>
          <p:cNvSpPr/>
          <p:nvPr/>
        </p:nvSpPr>
        <p:spPr>
          <a:xfrm>
            <a:off x="5581403" y="3338453"/>
            <a:ext cx="3515096" cy="3515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98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7710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3959917"/>
            <a:ext cx="464411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3954942"/>
            <a:ext cx="464411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3954942"/>
            <a:ext cx="464411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3954942"/>
            <a:ext cx="464411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2DD6FD-1F2A-2248-8D9D-3AD3F1C4FD90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C3E794-D4B4-0946-9FFF-F3D1350C7ABB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020527-A2B0-C343-A291-7155E33C8789}"/>
              </a:ext>
            </a:extLst>
          </p:cNvPr>
          <p:cNvSpPr txBox="1"/>
          <p:nvPr/>
        </p:nvSpPr>
        <p:spPr>
          <a:xfrm>
            <a:off x="1440835" y="3670830"/>
            <a:ext cx="102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E3FCB53E-803A-484B-A5E5-C3EE7C838009}"/>
              </a:ext>
            </a:extLst>
          </p:cNvPr>
          <p:cNvCxnSpPr/>
          <p:nvPr/>
        </p:nvCxnSpPr>
        <p:spPr>
          <a:xfrm>
            <a:off x="2363190" y="3960980"/>
            <a:ext cx="268800" cy="79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9592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66135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40E3BC3-89E5-314B-B8EE-80A1548F7AB1}"/>
              </a:ext>
            </a:extLst>
          </p:cNvPr>
          <p:cNvSpPr/>
          <p:nvPr/>
        </p:nvSpPr>
        <p:spPr>
          <a:xfrm>
            <a:off x="2631990" y="3960980"/>
            <a:ext cx="7315200" cy="1583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3958853"/>
            <a:ext cx="464411" cy="3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3954943"/>
            <a:ext cx="464411" cy="3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3954943"/>
            <a:ext cx="464411" cy="3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3954943"/>
            <a:ext cx="464411" cy="3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B70805-82C9-9145-B53C-14C0E7CB675C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E042EA-23E7-2C40-A1BA-040A2386D9D5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</p:spTree>
    <p:extLst>
      <p:ext uri="{BB962C8B-B14F-4D97-AF65-F5344CB8AC3E}">
        <p14:creationId xmlns:p14="http://schemas.microsoft.com/office/powerpoint/2010/main" val="16740423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70215"/>
            <a:ext cx="7315200" cy="8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3970428"/>
            <a:ext cx="464411" cy="3072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3981508"/>
            <a:ext cx="464411" cy="301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3981508"/>
            <a:ext cx="464411" cy="301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3974013"/>
            <a:ext cx="464411" cy="301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04BFEF-304E-CE4B-AAE9-9EEE9BAD845F}"/>
              </a:ext>
            </a:extLst>
          </p:cNvPr>
          <p:cNvSpPr txBox="1"/>
          <p:nvPr/>
        </p:nvSpPr>
        <p:spPr>
          <a:xfrm>
            <a:off x="1818289" y="4383193"/>
            <a:ext cx="66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EACD2B-040F-AB46-B24C-BC5AEB2767C1}"/>
              </a:ext>
            </a:extLst>
          </p:cNvPr>
          <p:cNvSpPr txBox="1"/>
          <p:nvPr/>
        </p:nvSpPr>
        <p:spPr>
          <a:xfrm>
            <a:off x="52550" y="4013861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</p:spTree>
    <p:extLst>
      <p:ext uri="{BB962C8B-B14F-4D97-AF65-F5344CB8AC3E}">
        <p14:creationId xmlns:p14="http://schemas.microsoft.com/office/powerpoint/2010/main" val="2290811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92B098B-A793-954B-BB31-5D11A67425F4}"/>
              </a:ext>
            </a:extLst>
          </p:cNvPr>
          <p:cNvSpPr/>
          <p:nvPr/>
        </p:nvSpPr>
        <p:spPr>
          <a:xfrm>
            <a:off x="1510695" y="1098951"/>
            <a:ext cx="2781896" cy="48871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CBE00EE-4C3F-974E-A530-F0D1DEF4E6F5}"/>
              </a:ext>
            </a:extLst>
          </p:cNvPr>
          <p:cNvSpPr/>
          <p:nvPr/>
        </p:nvSpPr>
        <p:spPr>
          <a:xfrm>
            <a:off x="1498600" y="1575778"/>
            <a:ext cx="2793991" cy="297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FEDCF37-4AC4-024F-BE27-84A422C3662E}"/>
              </a:ext>
            </a:extLst>
          </p:cNvPr>
          <p:cNvSpPr/>
          <p:nvPr/>
        </p:nvSpPr>
        <p:spPr>
          <a:xfrm>
            <a:off x="1510695" y="1872890"/>
            <a:ext cx="2781896" cy="45161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47FACD3B-FE80-9447-841A-FF0CA3D58377}"/>
              </a:ext>
            </a:extLst>
          </p:cNvPr>
          <p:cNvSpPr/>
          <p:nvPr/>
        </p:nvSpPr>
        <p:spPr>
          <a:xfrm>
            <a:off x="4994113" y="1103944"/>
            <a:ext cx="2781896" cy="4956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D2D0A02D-132E-244E-90E0-57F1464DE33D}"/>
              </a:ext>
            </a:extLst>
          </p:cNvPr>
          <p:cNvSpPr/>
          <p:nvPr/>
        </p:nvSpPr>
        <p:spPr>
          <a:xfrm>
            <a:off x="4994113" y="1587663"/>
            <a:ext cx="2793991" cy="297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43CD8CB6-6F60-5F45-B9EE-E3207AD848CC}"/>
              </a:ext>
            </a:extLst>
          </p:cNvPr>
          <p:cNvSpPr/>
          <p:nvPr/>
        </p:nvSpPr>
        <p:spPr>
          <a:xfrm>
            <a:off x="5006208" y="1884774"/>
            <a:ext cx="2781896" cy="45161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777D7577-BBB0-A040-907C-081B81E70569}"/>
              </a:ext>
            </a:extLst>
          </p:cNvPr>
          <p:cNvSpPr/>
          <p:nvPr/>
        </p:nvSpPr>
        <p:spPr>
          <a:xfrm>
            <a:off x="2403574" y="3013885"/>
            <a:ext cx="994831" cy="4397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5" name="Rechteck 124">
            <a:extLst>
              <a:ext uri="{FF2B5EF4-FFF2-40B4-BE49-F238E27FC236}">
                <a16:creationId xmlns:a16="http://schemas.microsoft.com/office/drawing/2014/main" id="{1855B116-3CF3-FD4B-932B-9B0639AD728A}"/>
              </a:ext>
            </a:extLst>
          </p:cNvPr>
          <p:cNvSpPr/>
          <p:nvPr/>
        </p:nvSpPr>
        <p:spPr>
          <a:xfrm>
            <a:off x="1584124" y="3453612"/>
            <a:ext cx="2793991" cy="297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6" name="Rechteck 125">
            <a:extLst>
              <a:ext uri="{FF2B5EF4-FFF2-40B4-BE49-F238E27FC236}">
                <a16:creationId xmlns:a16="http://schemas.microsoft.com/office/drawing/2014/main" id="{CDB1A9F9-5615-A74B-B571-470089E670E4}"/>
              </a:ext>
            </a:extLst>
          </p:cNvPr>
          <p:cNvSpPr/>
          <p:nvPr/>
        </p:nvSpPr>
        <p:spPr>
          <a:xfrm>
            <a:off x="1585587" y="3750724"/>
            <a:ext cx="2781896" cy="45161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1AD0AF6-B88F-954C-8AAD-20BE89696ED3}"/>
              </a:ext>
            </a:extLst>
          </p:cNvPr>
          <p:cNvSpPr/>
          <p:nvPr/>
        </p:nvSpPr>
        <p:spPr>
          <a:xfrm>
            <a:off x="5006208" y="759806"/>
            <a:ext cx="2781896" cy="232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D347D3-5AE4-6F40-8E28-B91CAC94F6B7}"/>
              </a:ext>
            </a:extLst>
          </p:cNvPr>
          <p:cNvSpPr/>
          <p:nvPr/>
        </p:nvSpPr>
        <p:spPr>
          <a:xfrm>
            <a:off x="5877063" y="992793"/>
            <a:ext cx="1028092" cy="1061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FA0204B-E163-F64F-B82F-4EB189B52886}"/>
              </a:ext>
            </a:extLst>
          </p:cNvPr>
          <p:cNvSpPr txBox="1"/>
          <p:nvPr/>
        </p:nvSpPr>
        <p:spPr>
          <a:xfrm>
            <a:off x="2411787" y="1163370"/>
            <a:ext cx="1156312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endParaRPr lang="de-DE" dirty="0"/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755D6986-213E-3648-8ECD-5270C5B474BC}"/>
              </a:ext>
            </a:extLst>
          </p:cNvPr>
          <p:cNvSpPr txBox="1"/>
          <p:nvPr/>
        </p:nvSpPr>
        <p:spPr>
          <a:xfrm>
            <a:off x="1721656" y="1550561"/>
            <a:ext cx="24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Leitfähige Beschichtung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EDA48825-EBD8-BD4C-89AF-EFF87B607142}"/>
              </a:ext>
            </a:extLst>
          </p:cNvPr>
          <p:cNvSpPr txBox="1"/>
          <p:nvPr/>
        </p:nvSpPr>
        <p:spPr>
          <a:xfrm>
            <a:off x="2620528" y="1966517"/>
            <a:ext cx="58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Glas</a:t>
            </a: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15848D59-9AA1-224B-ABEC-35ABFF94F0BF}"/>
              </a:ext>
            </a:extLst>
          </p:cNvPr>
          <p:cNvSpPr txBox="1"/>
          <p:nvPr/>
        </p:nvSpPr>
        <p:spPr>
          <a:xfrm>
            <a:off x="5601118" y="218532"/>
            <a:ext cx="172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UV-Belichtung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AE1C9EA-16E0-8343-B1BE-35929F2F1DED}"/>
              </a:ext>
            </a:extLst>
          </p:cNvPr>
          <p:cNvSpPr txBox="1"/>
          <p:nvPr/>
        </p:nvSpPr>
        <p:spPr>
          <a:xfrm>
            <a:off x="2156276" y="2318370"/>
            <a:ext cx="166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Beschichtung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3B4414A0-9A2D-FA4B-AF07-D40025863A4B}"/>
              </a:ext>
            </a:extLst>
          </p:cNvPr>
          <p:cNvSpPr txBox="1"/>
          <p:nvPr/>
        </p:nvSpPr>
        <p:spPr>
          <a:xfrm>
            <a:off x="5939392" y="681294"/>
            <a:ext cx="1411823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Vorlage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F010A13-BD72-664A-BEF6-9B6A834AC5F1}"/>
              </a:ext>
            </a:extLst>
          </p:cNvPr>
          <p:cNvSpPr/>
          <p:nvPr/>
        </p:nvSpPr>
        <p:spPr>
          <a:xfrm>
            <a:off x="5006208" y="1113872"/>
            <a:ext cx="870854" cy="4619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ED74CDF9-E060-B046-B851-8A4E46929B04}"/>
              </a:ext>
            </a:extLst>
          </p:cNvPr>
          <p:cNvSpPr/>
          <p:nvPr/>
        </p:nvSpPr>
        <p:spPr>
          <a:xfrm>
            <a:off x="6905155" y="1098951"/>
            <a:ext cx="870854" cy="4887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CB088447-B2A5-3D41-A8B0-23B4BD37A1AF}"/>
              </a:ext>
            </a:extLst>
          </p:cNvPr>
          <p:cNvSpPr txBox="1"/>
          <p:nvPr/>
        </p:nvSpPr>
        <p:spPr>
          <a:xfrm>
            <a:off x="2376360" y="4273640"/>
            <a:ext cx="1411823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Entwicklung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1351FD29-2972-1C40-A2B1-79BC8B42D90E}"/>
              </a:ext>
            </a:extLst>
          </p:cNvPr>
          <p:cNvSpPr txBox="1"/>
          <p:nvPr/>
        </p:nvSpPr>
        <p:spPr>
          <a:xfrm>
            <a:off x="5877063" y="2314204"/>
            <a:ext cx="1411823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Belichtung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73CC78B8-0538-8A42-8C7F-4888FCB0247F}"/>
              </a:ext>
            </a:extLst>
          </p:cNvPr>
          <p:cNvSpPr/>
          <p:nvPr/>
        </p:nvSpPr>
        <p:spPr>
          <a:xfrm>
            <a:off x="2395307" y="4910342"/>
            <a:ext cx="994832" cy="297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0" name="Rechteck 149">
            <a:extLst>
              <a:ext uri="{FF2B5EF4-FFF2-40B4-BE49-F238E27FC236}">
                <a16:creationId xmlns:a16="http://schemas.microsoft.com/office/drawing/2014/main" id="{1971C0F8-B124-104A-A0BE-5D0A76AF2E32}"/>
              </a:ext>
            </a:extLst>
          </p:cNvPr>
          <p:cNvSpPr/>
          <p:nvPr/>
        </p:nvSpPr>
        <p:spPr>
          <a:xfrm>
            <a:off x="1527477" y="5207454"/>
            <a:ext cx="2781896" cy="45161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7C804723-CF70-3F40-86B3-A922B8722202}"/>
              </a:ext>
            </a:extLst>
          </p:cNvPr>
          <p:cNvSpPr txBox="1"/>
          <p:nvPr/>
        </p:nvSpPr>
        <p:spPr>
          <a:xfrm>
            <a:off x="2064201" y="5626955"/>
            <a:ext cx="2013706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Fotolack</a:t>
            </a:r>
            <a:r>
              <a:rPr lang="de-DE" dirty="0"/>
              <a:t> entfernen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22B89CE-F55D-F94A-A6CB-6BC5CC1ABC7B}"/>
              </a:ext>
            </a:extLst>
          </p:cNvPr>
          <p:cNvCxnSpPr/>
          <p:nvPr/>
        </p:nvCxnSpPr>
        <p:spPr>
          <a:xfrm>
            <a:off x="7376867" y="416235"/>
            <a:ext cx="0" cy="790479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6F87ECA9-8B2B-4742-B5F6-AC9A3D6FAF0D}"/>
              </a:ext>
            </a:extLst>
          </p:cNvPr>
          <p:cNvCxnSpPr/>
          <p:nvPr/>
        </p:nvCxnSpPr>
        <p:spPr>
          <a:xfrm>
            <a:off x="7038202" y="416235"/>
            <a:ext cx="0" cy="790479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mit Pfeil 133">
            <a:extLst>
              <a:ext uri="{FF2B5EF4-FFF2-40B4-BE49-F238E27FC236}">
                <a16:creationId xmlns:a16="http://schemas.microsoft.com/office/drawing/2014/main" id="{9CE15FAC-6E45-104E-9ED0-DFFF1E5FAB23}"/>
              </a:ext>
            </a:extLst>
          </p:cNvPr>
          <p:cNvCxnSpPr/>
          <p:nvPr/>
        </p:nvCxnSpPr>
        <p:spPr>
          <a:xfrm>
            <a:off x="5610968" y="416235"/>
            <a:ext cx="0" cy="790479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mit Pfeil 134">
            <a:extLst>
              <a:ext uri="{FF2B5EF4-FFF2-40B4-BE49-F238E27FC236}">
                <a16:creationId xmlns:a16="http://schemas.microsoft.com/office/drawing/2014/main" id="{C4D5C3FB-B538-4841-A582-C8DDFA943284}"/>
              </a:ext>
            </a:extLst>
          </p:cNvPr>
          <p:cNvCxnSpPr/>
          <p:nvPr/>
        </p:nvCxnSpPr>
        <p:spPr>
          <a:xfrm>
            <a:off x="5248112" y="416235"/>
            <a:ext cx="0" cy="790479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hteck 151">
            <a:extLst>
              <a:ext uri="{FF2B5EF4-FFF2-40B4-BE49-F238E27FC236}">
                <a16:creationId xmlns:a16="http://schemas.microsoft.com/office/drawing/2014/main" id="{C1333FA2-D70B-B74D-A273-94B6A273AB5A}"/>
              </a:ext>
            </a:extLst>
          </p:cNvPr>
          <p:cNvSpPr/>
          <p:nvPr/>
        </p:nvSpPr>
        <p:spPr>
          <a:xfrm>
            <a:off x="5861944" y="3009733"/>
            <a:ext cx="994831" cy="4397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3" name="Rechteck 152">
            <a:extLst>
              <a:ext uri="{FF2B5EF4-FFF2-40B4-BE49-F238E27FC236}">
                <a16:creationId xmlns:a16="http://schemas.microsoft.com/office/drawing/2014/main" id="{8B748155-917A-E842-94E4-61813B046DEB}"/>
              </a:ext>
            </a:extLst>
          </p:cNvPr>
          <p:cNvSpPr/>
          <p:nvPr/>
        </p:nvSpPr>
        <p:spPr>
          <a:xfrm>
            <a:off x="5861943" y="3449459"/>
            <a:ext cx="994832" cy="2971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4" name="Rechteck 153">
            <a:extLst>
              <a:ext uri="{FF2B5EF4-FFF2-40B4-BE49-F238E27FC236}">
                <a16:creationId xmlns:a16="http://schemas.microsoft.com/office/drawing/2014/main" id="{EEF7FA74-7BDF-E841-A9E6-17969951F36A}"/>
              </a:ext>
            </a:extLst>
          </p:cNvPr>
          <p:cNvSpPr/>
          <p:nvPr/>
        </p:nvSpPr>
        <p:spPr>
          <a:xfrm>
            <a:off x="4994113" y="3746571"/>
            <a:ext cx="2781896" cy="451610"/>
          </a:xfrm>
          <a:prstGeom prst="rect">
            <a:avLst/>
          </a:prstGeom>
          <a:solidFill>
            <a:srgbClr val="43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FE8FD4C1-DC25-344A-801C-73E3FAEE2B89}"/>
              </a:ext>
            </a:extLst>
          </p:cNvPr>
          <p:cNvSpPr txBox="1"/>
          <p:nvPr/>
        </p:nvSpPr>
        <p:spPr>
          <a:xfrm>
            <a:off x="6038836" y="4201726"/>
            <a:ext cx="817938" cy="34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Ätzen</a:t>
            </a:r>
          </a:p>
        </p:txBody>
      </p:sp>
    </p:spTree>
    <p:extLst>
      <p:ext uri="{BB962C8B-B14F-4D97-AF65-F5344CB8AC3E}">
        <p14:creationId xmlns:p14="http://schemas.microsoft.com/office/powerpoint/2010/main" val="15874002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E04BD7E-955E-804D-B77B-F3EB6A3D318E}"/>
              </a:ext>
            </a:extLst>
          </p:cNvPr>
          <p:cNvSpPr/>
          <p:nvPr/>
        </p:nvSpPr>
        <p:spPr>
          <a:xfrm>
            <a:off x="2631990" y="4268262"/>
            <a:ext cx="7315200" cy="850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737482-0A7A-F841-B969-EE630A8B9ED5}"/>
              </a:ext>
            </a:extLst>
          </p:cNvPr>
          <p:cNvSpPr/>
          <p:nvPr/>
        </p:nvSpPr>
        <p:spPr>
          <a:xfrm>
            <a:off x="2631990" y="4119345"/>
            <a:ext cx="7315200" cy="158365"/>
          </a:xfrm>
          <a:prstGeom prst="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7D334C-9453-214F-B8E1-62579D46A532}"/>
              </a:ext>
            </a:extLst>
          </p:cNvPr>
          <p:cNvSpPr/>
          <p:nvPr/>
        </p:nvSpPr>
        <p:spPr>
          <a:xfrm>
            <a:off x="3816177" y="4119345"/>
            <a:ext cx="464411" cy="1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2A0CE48-9E28-914A-B40E-DBF20D523A0D}"/>
              </a:ext>
            </a:extLst>
          </p:cNvPr>
          <p:cNvSpPr/>
          <p:nvPr/>
        </p:nvSpPr>
        <p:spPr>
          <a:xfrm>
            <a:off x="5336058" y="4109897"/>
            <a:ext cx="464411" cy="1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C42BB6B-FC0F-4C48-ADBD-75E30113EAA1}"/>
              </a:ext>
            </a:extLst>
          </p:cNvPr>
          <p:cNvSpPr/>
          <p:nvPr/>
        </p:nvSpPr>
        <p:spPr>
          <a:xfrm>
            <a:off x="6843583" y="4109897"/>
            <a:ext cx="464411" cy="1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862E674-29AB-B844-826F-AF7CB986049E}"/>
              </a:ext>
            </a:extLst>
          </p:cNvPr>
          <p:cNvSpPr/>
          <p:nvPr/>
        </p:nvSpPr>
        <p:spPr>
          <a:xfrm>
            <a:off x="8351107" y="4109897"/>
            <a:ext cx="464411" cy="1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73D01AF-BB66-5447-A056-E578FDB60828}"/>
              </a:ext>
            </a:extLst>
          </p:cNvPr>
          <p:cNvCxnSpPr>
            <a:cxnSpLocks/>
          </p:cNvCxnSpPr>
          <p:nvPr/>
        </p:nvCxnSpPr>
        <p:spPr>
          <a:xfrm>
            <a:off x="7735330" y="2706130"/>
            <a:ext cx="259492" cy="118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DCAAB77-9FD6-7B47-9EA5-A1475F5F6993}"/>
              </a:ext>
            </a:extLst>
          </p:cNvPr>
          <p:cNvCxnSpPr>
            <a:cxnSpLocks/>
          </p:cNvCxnSpPr>
          <p:nvPr/>
        </p:nvCxnSpPr>
        <p:spPr>
          <a:xfrm>
            <a:off x="6141734" y="1775680"/>
            <a:ext cx="292443" cy="130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0757585-887C-5144-86BD-488EB3308646}"/>
              </a:ext>
            </a:extLst>
          </p:cNvPr>
          <p:cNvCxnSpPr/>
          <p:nvPr/>
        </p:nvCxnSpPr>
        <p:spPr>
          <a:xfrm>
            <a:off x="6497808" y="1442048"/>
            <a:ext cx="197708" cy="271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3169F46D-0F81-A647-AAC9-35D1EE490853}"/>
              </a:ext>
            </a:extLst>
          </p:cNvPr>
          <p:cNvCxnSpPr/>
          <p:nvPr/>
        </p:nvCxnSpPr>
        <p:spPr>
          <a:xfrm>
            <a:off x="7463480" y="2879123"/>
            <a:ext cx="197708" cy="271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51290EA-AC13-FA4C-A062-80E57C53DBE0}"/>
              </a:ext>
            </a:extLst>
          </p:cNvPr>
          <p:cNvCxnSpPr>
            <a:cxnSpLocks/>
          </p:cNvCxnSpPr>
          <p:nvPr/>
        </p:nvCxnSpPr>
        <p:spPr>
          <a:xfrm flipV="1">
            <a:off x="6993924" y="1313793"/>
            <a:ext cx="0" cy="2820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B545E54-2A0E-2249-8F00-D436B2CBAD46}"/>
              </a:ext>
            </a:extLst>
          </p:cNvPr>
          <p:cNvCxnSpPr/>
          <p:nvPr/>
        </p:nvCxnSpPr>
        <p:spPr>
          <a:xfrm flipV="1">
            <a:off x="7105135" y="2977979"/>
            <a:ext cx="0" cy="3336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8BAFE2E6-38A8-D149-B789-5AA9BC35E08F}"/>
              </a:ext>
            </a:extLst>
          </p:cNvPr>
          <p:cNvCxnSpPr>
            <a:cxnSpLocks/>
          </p:cNvCxnSpPr>
          <p:nvPr/>
        </p:nvCxnSpPr>
        <p:spPr>
          <a:xfrm flipH="1">
            <a:off x="6660292" y="2916194"/>
            <a:ext cx="121506" cy="308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71CADC-7B59-6542-AE25-4912629DFCE8}"/>
              </a:ext>
            </a:extLst>
          </p:cNvPr>
          <p:cNvCxnSpPr>
            <a:cxnSpLocks/>
          </p:cNvCxnSpPr>
          <p:nvPr/>
        </p:nvCxnSpPr>
        <p:spPr>
          <a:xfrm flipH="1">
            <a:off x="7327557" y="1408670"/>
            <a:ext cx="121506" cy="308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9FE8DD5B-A5D2-AE49-8762-63A0AD05D635}"/>
              </a:ext>
            </a:extLst>
          </p:cNvPr>
          <p:cNvCxnSpPr>
            <a:cxnSpLocks/>
          </p:cNvCxnSpPr>
          <p:nvPr/>
        </p:nvCxnSpPr>
        <p:spPr>
          <a:xfrm flipH="1">
            <a:off x="7512909" y="1713045"/>
            <a:ext cx="389238" cy="2763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993D7E83-EACF-6948-AD82-C2151B65E092}"/>
              </a:ext>
            </a:extLst>
          </p:cNvPr>
          <p:cNvCxnSpPr>
            <a:cxnSpLocks/>
          </p:cNvCxnSpPr>
          <p:nvPr/>
        </p:nvCxnSpPr>
        <p:spPr>
          <a:xfrm flipH="1">
            <a:off x="6196913" y="2666078"/>
            <a:ext cx="383062" cy="2948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E7F41109-77F3-3F4A-9CF1-2E624355CF25}"/>
              </a:ext>
            </a:extLst>
          </p:cNvPr>
          <p:cNvCxnSpPr/>
          <p:nvPr/>
        </p:nvCxnSpPr>
        <p:spPr>
          <a:xfrm>
            <a:off x="6009501" y="2323070"/>
            <a:ext cx="4654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2166F4A6-F8E1-9641-9113-0BDFD5CF0149}"/>
              </a:ext>
            </a:extLst>
          </p:cNvPr>
          <p:cNvCxnSpPr/>
          <p:nvPr/>
        </p:nvCxnSpPr>
        <p:spPr>
          <a:xfrm>
            <a:off x="7628237" y="2298356"/>
            <a:ext cx="4654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8181972-E750-BC40-92AA-8D276B4792F8}"/>
              </a:ext>
            </a:extLst>
          </p:cNvPr>
          <p:cNvSpPr/>
          <p:nvPr/>
        </p:nvSpPr>
        <p:spPr>
          <a:xfrm>
            <a:off x="6252519" y="1532238"/>
            <a:ext cx="1594022" cy="15940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Gebogener Pfeil 27">
            <a:extLst>
              <a:ext uri="{FF2B5EF4-FFF2-40B4-BE49-F238E27FC236}">
                <a16:creationId xmlns:a16="http://schemas.microsoft.com/office/drawing/2014/main" id="{C11069AD-6574-324F-8CEB-EF9344F81C99}"/>
              </a:ext>
            </a:extLst>
          </p:cNvPr>
          <p:cNvSpPr/>
          <p:nvPr/>
        </p:nvSpPr>
        <p:spPr>
          <a:xfrm>
            <a:off x="6717956" y="1865872"/>
            <a:ext cx="745523" cy="704333"/>
          </a:xfrm>
          <a:prstGeom prst="circularArrow">
            <a:avLst>
              <a:gd name="adj1" fmla="val 0"/>
              <a:gd name="adj2" fmla="val 1142319"/>
              <a:gd name="adj3" fmla="val 20768976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958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E35224-D5A9-9646-9328-5017869DA6EE}"/>
              </a:ext>
            </a:extLst>
          </p:cNvPr>
          <p:cNvGrpSpPr/>
          <p:nvPr/>
        </p:nvGrpSpPr>
        <p:grpSpPr>
          <a:xfrm>
            <a:off x="2631990" y="3978875"/>
            <a:ext cx="7315200" cy="1139663"/>
            <a:chOff x="2631990" y="3978875"/>
            <a:chExt cx="7315200" cy="113966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04BD7E-955E-804D-B77B-F3EB6A3D318E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737482-0A7A-F841-B969-EE630A8B9ED5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27D334C-9453-214F-B8E1-62579D46A532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2A0CE48-9E28-914A-B40E-DBF20D523A0D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C42BB6B-FC0F-4C48-ADBD-75E30113EAA1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62E674-29AB-B844-826F-AF7CB986049E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DC3F5A3-05BE-154C-9980-F9C2E2726873}"/>
              </a:ext>
            </a:extLst>
          </p:cNvPr>
          <p:cNvGrpSpPr/>
          <p:nvPr/>
        </p:nvGrpSpPr>
        <p:grpSpPr>
          <a:xfrm flipV="1">
            <a:off x="2631990" y="2967325"/>
            <a:ext cx="7315200" cy="1139663"/>
            <a:chOff x="2631990" y="3978875"/>
            <a:chExt cx="7315200" cy="1139663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A1C8427-1557-3049-BBB8-E7FED8DB25B1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7FBF71-98A3-E347-8CEE-C399CC4893E7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311516-8FDE-2D40-89A3-E2635FEFB5EF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CC1F6FD-6181-9248-996C-6247B047828A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D87E9D8-2D73-FA4D-9D26-00A52761E828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A76EDBB-91B1-0443-B877-6848219D75D2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5965BC29-3DC6-8E44-A2EE-B073FE4135E2}"/>
              </a:ext>
            </a:extLst>
          </p:cNvPr>
          <p:cNvCxnSpPr/>
          <p:nvPr/>
        </p:nvCxnSpPr>
        <p:spPr>
          <a:xfrm>
            <a:off x="10082151" y="3942768"/>
            <a:ext cx="653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27A77D9-654D-E24B-B4D5-E1F346707D66}"/>
              </a:ext>
            </a:extLst>
          </p:cNvPr>
          <p:cNvCxnSpPr/>
          <p:nvPr/>
        </p:nvCxnSpPr>
        <p:spPr>
          <a:xfrm>
            <a:off x="10082151" y="4109023"/>
            <a:ext cx="653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9987399-8DF8-094C-B9A4-9DE6532E699A}"/>
              </a:ext>
            </a:extLst>
          </p:cNvPr>
          <p:cNvSpPr txBox="1"/>
          <p:nvPr/>
        </p:nvSpPr>
        <p:spPr>
          <a:xfrm>
            <a:off x="10854047" y="3795796"/>
            <a:ext cx="114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 µm</a:t>
            </a:r>
          </a:p>
        </p:txBody>
      </p:sp>
    </p:spTree>
    <p:extLst>
      <p:ext uri="{BB962C8B-B14F-4D97-AF65-F5344CB8AC3E}">
        <p14:creationId xmlns:p14="http://schemas.microsoft.com/office/powerpoint/2010/main" val="7420385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E35224-D5A9-9646-9328-5017869DA6EE}"/>
              </a:ext>
            </a:extLst>
          </p:cNvPr>
          <p:cNvGrpSpPr/>
          <p:nvPr/>
        </p:nvGrpSpPr>
        <p:grpSpPr>
          <a:xfrm>
            <a:off x="2631990" y="3978875"/>
            <a:ext cx="7315200" cy="1139663"/>
            <a:chOff x="2631990" y="3978875"/>
            <a:chExt cx="7315200" cy="113966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04BD7E-955E-804D-B77B-F3EB6A3D318E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737482-0A7A-F841-B969-EE630A8B9ED5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27D334C-9453-214F-B8E1-62579D46A532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2A0CE48-9E28-914A-B40E-DBF20D523A0D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C42BB6B-FC0F-4C48-ADBD-75E30113EAA1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62E674-29AB-B844-826F-AF7CB986049E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DC3F5A3-05BE-154C-9980-F9C2E2726873}"/>
              </a:ext>
            </a:extLst>
          </p:cNvPr>
          <p:cNvGrpSpPr/>
          <p:nvPr/>
        </p:nvGrpSpPr>
        <p:grpSpPr>
          <a:xfrm flipV="1">
            <a:off x="2631990" y="2967325"/>
            <a:ext cx="7315200" cy="1139663"/>
            <a:chOff x="2631990" y="3978875"/>
            <a:chExt cx="7315200" cy="1139663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A1C8427-1557-3049-BBB8-E7FED8DB25B1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7FBF71-98A3-E347-8CEE-C399CC4893E7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311516-8FDE-2D40-89A3-E2635FEFB5EF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CC1F6FD-6181-9248-996C-6247B047828A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D87E9D8-2D73-FA4D-9D26-00A52761E828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A76EDBB-91B1-0443-B877-6848219D75D2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D90A09E3-62E6-A849-B4E2-1327DFAEE0FD}"/>
              </a:ext>
            </a:extLst>
          </p:cNvPr>
          <p:cNvSpPr/>
          <p:nvPr/>
        </p:nvSpPr>
        <p:spPr>
          <a:xfrm>
            <a:off x="2471352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C814DA-76AB-4845-8A97-CF4B771F1CFC}"/>
              </a:ext>
            </a:extLst>
          </p:cNvPr>
          <p:cNvSpPr/>
          <p:nvPr/>
        </p:nvSpPr>
        <p:spPr>
          <a:xfrm>
            <a:off x="9947189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634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E35224-D5A9-9646-9328-5017869DA6EE}"/>
              </a:ext>
            </a:extLst>
          </p:cNvPr>
          <p:cNvGrpSpPr/>
          <p:nvPr/>
        </p:nvGrpSpPr>
        <p:grpSpPr>
          <a:xfrm>
            <a:off x="2631990" y="3978875"/>
            <a:ext cx="7315200" cy="1139663"/>
            <a:chOff x="2631990" y="3978875"/>
            <a:chExt cx="7315200" cy="113966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04BD7E-955E-804D-B77B-F3EB6A3D318E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737482-0A7A-F841-B969-EE630A8B9ED5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27D334C-9453-214F-B8E1-62579D46A532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2A0CE48-9E28-914A-B40E-DBF20D523A0D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C42BB6B-FC0F-4C48-ADBD-75E30113EAA1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62E674-29AB-B844-826F-AF7CB986049E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DC3F5A3-05BE-154C-9980-F9C2E2726873}"/>
              </a:ext>
            </a:extLst>
          </p:cNvPr>
          <p:cNvGrpSpPr/>
          <p:nvPr/>
        </p:nvGrpSpPr>
        <p:grpSpPr>
          <a:xfrm flipV="1">
            <a:off x="2631990" y="2967325"/>
            <a:ext cx="7315200" cy="1139663"/>
            <a:chOff x="2631990" y="3978875"/>
            <a:chExt cx="7315200" cy="1139663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A1C8427-1557-3049-BBB8-E7FED8DB25B1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7FBF71-98A3-E347-8CEE-C399CC4893E7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311516-8FDE-2D40-89A3-E2635FEFB5EF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CC1F6FD-6181-9248-996C-6247B047828A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D87E9D8-2D73-FA4D-9D26-00A52761E828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A76EDBB-91B1-0443-B877-6848219D75D2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D90A09E3-62E6-A849-B4E2-1327DFAEE0FD}"/>
              </a:ext>
            </a:extLst>
          </p:cNvPr>
          <p:cNvSpPr/>
          <p:nvPr/>
        </p:nvSpPr>
        <p:spPr>
          <a:xfrm>
            <a:off x="2471352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C814DA-76AB-4845-8A97-CF4B771F1CFC}"/>
              </a:ext>
            </a:extLst>
          </p:cNvPr>
          <p:cNvSpPr/>
          <p:nvPr/>
        </p:nvSpPr>
        <p:spPr>
          <a:xfrm>
            <a:off x="9947189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A2D06E4-DBAC-6A44-BA44-76972F1D9980}"/>
              </a:ext>
            </a:extLst>
          </p:cNvPr>
          <p:cNvSpPr/>
          <p:nvPr/>
        </p:nvSpPr>
        <p:spPr>
          <a:xfrm>
            <a:off x="2644347" y="3795796"/>
            <a:ext cx="7302842" cy="494271"/>
          </a:xfrm>
          <a:prstGeom prst="rect">
            <a:avLst/>
          </a:prstGeom>
          <a:solidFill>
            <a:srgbClr val="8EFA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3083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E35224-D5A9-9646-9328-5017869DA6EE}"/>
              </a:ext>
            </a:extLst>
          </p:cNvPr>
          <p:cNvGrpSpPr/>
          <p:nvPr/>
        </p:nvGrpSpPr>
        <p:grpSpPr>
          <a:xfrm>
            <a:off x="2631990" y="3978875"/>
            <a:ext cx="7315200" cy="1139663"/>
            <a:chOff x="2631990" y="3978875"/>
            <a:chExt cx="7315200" cy="113966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04BD7E-955E-804D-B77B-F3EB6A3D318E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737482-0A7A-F841-B969-EE630A8B9ED5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27D334C-9453-214F-B8E1-62579D46A532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2A0CE48-9E28-914A-B40E-DBF20D523A0D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C42BB6B-FC0F-4C48-ADBD-75E30113EAA1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62E674-29AB-B844-826F-AF7CB986049E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DC3F5A3-05BE-154C-9980-F9C2E2726873}"/>
              </a:ext>
            </a:extLst>
          </p:cNvPr>
          <p:cNvGrpSpPr/>
          <p:nvPr/>
        </p:nvGrpSpPr>
        <p:grpSpPr>
          <a:xfrm flipV="1">
            <a:off x="2631990" y="2967325"/>
            <a:ext cx="7315200" cy="1139663"/>
            <a:chOff x="2631990" y="3978875"/>
            <a:chExt cx="7315200" cy="1139663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A1C8427-1557-3049-BBB8-E7FED8DB25B1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7FBF71-98A3-E347-8CEE-C399CC4893E7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311516-8FDE-2D40-89A3-E2635FEFB5EF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CC1F6FD-6181-9248-996C-6247B047828A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D87E9D8-2D73-FA4D-9D26-00A52761E828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A76EDBB-91B1-0443-B877-6848219D75D2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D90A09E3-62E6-A849-B4E2-1327DFAEE0FD}"/>
              </a:ext>
            </a:extLst>
          </p:cNvPr>
          <p:cNvSpPr/>
          <p:nvPr/>
        </p:nvSpPr>
        <p:spPr>
          <a:xfrm>
            <a:off x="2471352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C814DA-76AB-4845-8A97-CF4B771F1CFC}"/>
              </a:ext>
            </a:extLst>
          </p:cNvPr>
          <p:cNvSpPr/>
          <p:nvPr/>
        </p:nvSpPr>
        <p:spPr>
          <a:xfrm>
            <a:off x="9947189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A2D06E4-DBAC-6A44-BA44-76972F1D9980}"/>
              </a:ext>
            </a:extLst>
          </p:cNvPr>
          <p:cNvSpPr/>
          <p:nvPr/>
        </p:nvSpPr>
        <p:spPr>
          <a:xfrm>
            <a:off x="2644347" y="3795796"/>
            <a:ext cx="7302842" cy="494271"/>
          </a:xfrm>
          <a:prstGeom prst="rect">
            <a:avLst/>
          </a:prstGeom>
          <a:solidFill>
            <a:srgbClr val="8EFA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369D4B-EB9B-7744-AB8F-A92EB61B1698}"/>
              </a:ext>
            </a:extLst>
          </p:cNvPr>
          <p:cNvSpPr/>
          <p:nvPr/>
        </p:nvSpPr>
        <p:spPr>
          <a:xfrm>
            <a:off x="2471352" y="2553195"/>
            <a:ext cx="7648832" cy="41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614F2F6-B04F-3F45-92F4-6B270A26B4BF}"/>
              </a:ext>
            </a:extLst>
          </p:cNvPr>
          <p:cNvSpPr/>
          <p:nvPr/>
        </p:nvSpPr>
        <p:spPr>
          <a:xfrm>
            <a:off x="2471352" y="5118265"/>
            <a:ext cx="7648832" cy="41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4F5287-BB80-7F46-B716-D47780E54BE2}"/>
              </a:ext>
            </a:extLst>
          </p:cNvPr>
          <p:cNvSpPr txBox="1"/>
          <p:nvPr/>
        </p:nvSpPr>
        <p:spPr>
          <a:xfrm>
            <a:off x="813032" y="2553195"/>
            <a:ext cx="12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0E92B4F-D1E0-F944-BDFF-D89A0C7E8DF5}"/>
              </a:ext>
            </a:extLst>
          </p:cNvPr>
          <p:cNvSpPr txBox="1"/>
          <p:nvPr/>
        </p:nvSpPr>
        <p:spPr>
          <a:xfrm>
            <a:off x="753655" y="5106389"/>
            <a:ext cx="12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</p:spTree>
    <p:extLst>
      <p:ext uri="{BB962C8B-B14F-4D97-AF65-F5344CB8AC3E}">
        <p14:creationId xmlns:p14="http://schemas.microsoft.com/office/powerpoint/2010/main" val="38776684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DE35224-D5A9-9646-9328-5017869DA6EE}"/>
              </a:ext>
            </a:extLst>
          </p:cNvPr>
          <p:cNvGrpSpPr/>
          <p:nvPr/>
        </p:nvGrpSpPr>
        <p:grpSpPr>
          <a:xfrm>
            <a:off x="2631990" y="3978875"/>
            <a:ext cx="7315200" cy="1139663"/>
            <a:chOff x="2631990" y="3978875"/>
            <a:chExt cx="7315200" cy="1139663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E04BD7E-955E-804D-B77B-F3EB6A3D318E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737482-0A7A-F841-B969-EE630A8B9ED5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27D334C-9453-214F-B8E1-62579D46A532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2A0CE48-9E28-914A-B40E-DBF20D523A0D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C42BB6B-FC0F-4C48-ADBD-75E30113EAA1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62E674-29AB-B844-826F-AF7CB986049E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DC3F5A3-05BE-154C-9980-F9C2E2726873}"/>
              </a:ext>
            </a:extLst>
          </p:cNvPr>
          <p:cNvGrpSpPr/>
          <p:nvPr/>
        </p:nvGrpSpPr>
        <p:grpSpPr>
          <a:xfrm flipV="1">
            <a:off x="2631990" y="2967325"/>
            <a:ext cx="7315200" cy="1139663"/>
            <a:chOff x="2631990" y="3978875"/>
            <a:chExt cx="7315200" cy="1139663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A1C8427-1557-3049-BBB8-E7FED8DB25B1}"/>
                </a:ext>
              </a:extLst>
            </p:cNvPr>
            <p:cNvSpPr/>
            <p:nvPr/>
          </p:nvSpPr>
          <p:spPr>
            <a:xfrm>
              <a:off x="2631990" y="4268262"/>
              <a:ext cx="7315200" cy="8502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77FBF71-98A3-E347-8CEE-C399CC4893E7}"/>
                </a:ext>
              </a:extLst>
            </p:cNvPr>
            <p:cNvSpPr/>
            <p:nvPr/>
          </p:nvSpPr>
          <p:spPr>
            <a:xfrm>
              <a:off x="2631990" y="4119345"/>
              <a:ext cx="7315200" cy="158365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311516-8FDE-2D40-89A3-E2635FEFB5EF}"/>
                </a:ext>
              </a:extLst>
            </p:cNvPr>
            <p:cNvSpPr/>
            <p:nvPr/>
          </p:nvSpPr>
          <p:spPr>
            <a:xfrm>
              <a:off x="3816177" y="3982785"/>
              <a:ext cx="464411" cy="307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2CC1F6FD-6181-9248-996C-6247B047828A}"/>
                </a:ext>
              </a:extLst>
            </p:cNvPr>
            <p:cNvSpPr/>
            <p:nvPr/>
          </p:nvSpPr>
          <p:spPr>
            <a:xfrm>
              <a:off x="5336058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D87E9D8-2D73-FA4D-9D26-00A52761E828}"/>
                </a:ext>
              </a:extLst>
            </p:cNvPr>
            <p:cNvSpPr/>
            <p:nvPr/>
          </p:nvSpPr>
          <p:spPr>
            <a:xfrm>
              <a:off x="6843583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DA76EDBB-91B1-0443-B877-6848219D75D2}"/>
                </a:ext>
              </a:extLst>
            </p:cNvPr>
            <p:cNvSpPr/>
            <p:nvPr/>
          </p:nvSpPr>
          <p:spPr>
            <a:xfrm>
              <a:off x="8351107" y="3978875"/>
              <a:ext cx="464411" cy="301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D90A09E3-62E6-A849-B4E2-1327DFAEE0FD}"/>
              </a:ext>
            </a:extLst>
          </p:cNvPr>
          <p:cNvSpPr/>
          <p:nvPr/>
        </p:nvSpPr>
        <p:spPr>
          <a:xfrm>
            <a:off x="2471352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C814DA-76AB-4845-8A97-CF4B771F1CFC}"/>
              </a:ext>
            </a:extLst>
          </p:cNvPr>
          <p:cNvSpPr/>
          <p:nvPr/>
        </p:nvSpPr>
        <p:spPr>
          <a:xfrm>
            <a:off x="9947189" y="2967325"/>
            <a:ext cx="172995" cy="21512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A2D06E4-DBAC-6A44-BA44-76972F1D9980}"/>
              </a:ext>
            </a:extLst>
          </p:cNvPr>
          <p:cNvSpPr/>
          <p:nvPr/>
        </p:nvSpPr>
        <p:spPr>
          <a:xfrm>
            <a:off x="2644347" y="3795796"/>
            <a:ext cx="7302842" cy="494271"/>
          </a:xfrm>
          <a:prstGeom prst="rect">
            <a:avLst/>
          </a:prstGeom>
          <a:solidFill>
            <a:srgbClr val="8EFA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369D4B-EB9B-7744-AB8F-A92EB61B1698}"/>
              </a:ext>
            </a:extLst>
          </p:cNvPr>
          <p:cNvSpPr/>
          <p:nvPr/>
        </p:nvSpPr>
        <p:spPr>
          <a:xfrm>
            <a:off x="2471352" y="2553195"/>
            <a:ext cx="7648832" cy="41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614F2F6-B04F-3F45-92F4-6B270A26B4BF}"/>
              </a:ext>
            </a:extLst>
          </p:cNvPr>
          <p:cNvSpPr/>
          <p:nvPr/>
        </p:nvSpPr>
        <p:spPr>
          <a:xfrm>
            <a:off x="2471352" y="5118265"/>
            <a:ext cx="7648832" cy="41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4F5287-BB80-7F46-B716-D47780E54BE2}"/>
              </a:ext>
            </a:extLst>
          </p:cNvPr>
          <p:cNvSpPr txBox="1"/>
          <p:nvPr/>
        </p:nvSpPr>
        <p:spPr>
          <a:xfrm>
            <a:off x="813032" y="2553195"/>
            <a:ext cx="12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0E92B4F-D1E0-F944-BDFF-D89A0C7E8DF5}"/>
              </a:ext>
            </a:extLst>
          </p:cNvPr>
          <p:cNvSpPr txBox="1"/>
          <p:nvPr/>
        </p:nvSpPr>
        <p:spPr>
          <a:xfrm>
            <a:off x="753655" y="5106389"/>
            <a:ext cx="125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Polarisator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6D5653C-A823-6541-A34B-5FDB7C90EF73}"/>
              </a:ext>
            </a:extLst>
          </p:cNvPr>
          <p:cNvSpPr/>
          <p:nvPr/>
        </p:nvSpPr>
        <p:spPr>
          <a:xfrm>
            <a:off x="2471352" y="1923803"/>
            <a:ext cx="7648832" cy="6278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0A7BA5C-6B27-7243-938F-D15F46BDE213}"/>
              </a:ext>
            </a:extLst>
          </p:cNvPr>
          <p:cNvSpPr txBox="1"/>
          <p:nvPr/>
        </p:nvSpPr>
        <p:spPr>
          <a:xfrm>
            <a:off x="4965491" y="2043393"/>
            <a:ext cx="264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Hintergrundbeleuchtung</a:t>
            </a:r>
          </a:p>
        </p:txBody>
      </p:sp>
    </p:spTree>
    <p:extLst>
      <p:ext uri="{BB962C8B-B14F-4D97-AF65-F5344CB8AC3E}">
        <p14:creationId xmlns:p14="http://schemas.microsoft.com/office/powerpoint/2010/main" val="323624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Microsoft Macintosh PowerPoint</Application>
  <PresentationFormat>Breitbild</PresentationFormat>
  <Paragraphs>423</Paragraphs>
  <Slides>130</Slides>
  <Notes>78</Notes>
  <HiddenSlides>2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130</vt:i4>
      </vt:variant>
    </vt:vector>
  </HeadingPairs>
  <TitlesOfParts>
    <vt:vector size="135" baseType="lpstr">
      <vt:lpstr>Arial</vt:lpstr>
      <vt:lpstr>Calibri</vt:lpstr>
      <vt:lpstr>Calibri Light</vt:lpstr>
      <vt:lpstr>PalatinoLinotype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Z1FeHKaDNW@unifr.ch</dc:creator>
  <cp:lastModifiedBy>Hansruedi Dütsch</cp:lastModifiedBy>
  <cp:revision>361</cp:revision>
  <dcterms:created xsi:type="dcterms:W3CDTF">2019-12-27T09:42:54Z</dcterms:created>
  <dcterms:modified xsi:type="dcterms:W3CDTF">2023-10-29T07:45:49Z</dcterms:modified>
</cp:coreProperties>
</file>